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3" r:id="rId26"/>
    <p:sldId id="278" r:id="rId27"/>
    <p:sldId id="279" r:id="rId28"/>
    <p:sldId id="282" r:id="rId29"/>
    <p:sldId id="280" r:id="rId30"/>
    <p:sldId id="281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2" r:id="rId51"/>
    <p:sldId id="305" r:id="rId52"/>
    <p:sldId id="306" r:id="rId53"/>
    <p:sldId id="307" r:id="rId54"/>
  </p:sldIdLst>
  <p:sldSz cx="12192000" cy="8961438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19640"/>
    <a:srgbClr val="DDD0E1"/>
    <a:srgbClr val="9155A3"/>
    <a:srgbClr val="CB392E"/>
    <a:srgbClr val="CB372C"/>
    <a:srgbClr val="369844"/>
    <a:srgbClr val="339741"/>
    <a:srgbClr val="935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7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19ECB-78A5-4D48-B770-86B1763919F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07A0E97-4DA3-43BC-9E72-6F03741D2A6B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7</a:t>
          </a:r>
          <a:br>
            <a:rPr lang="en-US" sz="2800" dirty="0"/>
          </a:br>
          <a:r>
            <a:rPr lang="en-US" sz="2800" dirty="0"/>
            <a:t>Chapter 8 Chapter 9</a:t>
          </a:r>
        </a:p>
      </dgm:t>
    </dgm:pt>
    <dgm:pt modelId="{FCFAE133-6FA2-4261-A609-D05871FA0735}" type="parTrans" cxnId="{1F883511-C152-4385-A24C-2E7B806250AB}">
      <dgm:prSet/>
      <dgm:spPr/>
      <dgm:t>
        <a:bodyPr/>
        <a:lstStyle/>
        <a:p>
          <a:endParaRPr lang="en-US"/>
        </a:p>
      </dgm:t>
    </dgm:pt>
    <dgm:pt modelId="{8F90A058-0E11-44A7-992F-8D1BD62DBDA5}" type="sibTrans" cxnId="{1F883511-C152-4385-A24C-2E7B806250AB}">
      <dgm:prSet/>
      <dgm:spPr/>
      <dgm:t>
        <a:bodyPr/>
        <a:lstStyle/>
        <a:p>
          <a:endParaRPr lang="en-US"/>
        </a:p>
      </dgm:t>
    </dgm:pt>
    <dgm:pt modelId="{2E4AA91C-05E0-4AC1-BA70-B8FEE6712DB2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3200" dirty="0"/>
            <a:t>Chapter 2</a:t>
          </a:r>
          <a:br>
            <a:rPr lang="en-US" sz="3200" dirty="0"/>
          </a:br>
          <a:r>
            <a:rPr lang="en-US" sz="3200" dirty="0"/>
            <a:t>Chapter 3</a:t>
          </a:r>
          <a:br>
            <a:rPr lang="en-US" sz="3200" dirty="0"/>
          </a:br>
          <a:r>
            <a:rPr lang="en-US" sz="3200" dirty="0"/>
            <a:t>Chapter 4</a:t>
          </a:r>
          <a:endParaRPr lang="en-US" sz="3600" dirty="0"/>
        </a:p>
      </dgm:t>
    </dgm:pt>
    <dgm:pt modelId="{73DD434F-EA61-4D44-84E8-7E4A772FD32F}" type="parTrans" cxnId="{0D678AD3-AE5C-474C-A94F-7966981EEE90}">
      <dgm:prSet/>
      <dgm:spPr/>
      <dgm:t>
        <a:bodyPr/>
        <a:lstStyle/>
        <a:p>
          <a:endParaRPr lang="en-US"/>
        </a:p>
      </dgm:t>
    </dgm:pt>
    <dgm:pt modelId="{F4F3805C-6621-46FC-A3B1-C63E51BB9293}" type="sibTrans" cxnId="{0D678AD3-AE5C-474C-A94F-7966981EEE90}">
      <dgm:prSet/>
      <dgm:spPr/>
      <dgm:t>
        <a:bodyPr/>
        <a:lstStyle/>
        <a:p>
          <a:endParaRPr lang="en-US"/>
        </a:p>
      </dgm:t>
    </dgm:pt>
    <dgm:pt modelId="{61BD8A69-6B6E-4CAB-AE00-FA62F9F6CDFD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5</a:t>
          </a:r>
          <a:br>
            <a:rPr lang="en-US" sz="2800" dirty="0"/>
          </a:br>
          <a:r>
            <a:rPr lang="en-US" sz="2800" dirty="0"/>
            <a:t>Chapter 6</a:t>
          </a:r>
          <a:endParaRPr lang="en-US" sz="3600" dirty="0"/>
        </a:p>
      </dgm:t>
    </dgm:pt>
    <dgm:pt modelId="{90B1931C-0914-4331-8177-00DF03E51470}" type="parTrans" cxnId="{B5C740EF-FF0E-4DEC-ABD1-11D47185BF65}">
      <dgm:prSet/>
      <dgm:spPr/>
      <dgm:t>
        <a:bodyPr/>
        <a:lstStyle/>
        <a:p>
          <a:endParaRPr lang="en-US"/>
        </a:p>
      </dgm:t>
    </dgm:pt>
    <dgm:pt modelId="{08208EE7-7607-4963-A1E8-14B7CB7D263B}" type="sibTrans" cxnId="{B5C740EF-FF0E-4DEC-ABD1-11D47185BF65}">
      <dgm:prSet/>
      <dgm:spPr/>
      <dgm:t>
        <a:bodyPr/>
        <a:lstStyle/>
        <a:p>
          <a:endParaRPr lang="en-US"/>
        </a:p>
      </dgm:t>
    </dgm:pt>
    <dgm:pt modelId="{1384FA5A-AC00-4A78-9A56-3703372622B1}" type="pres">
      <dgm:prSet presAssocID="{9E319ECB-78A5-4D48-B770-86B1763919F9}" presName="compositeShape" presStyleCnt="0">
        <dgm:presLayoutVars>
          <dgm:chMax val="7"/>
          <dgm:dir/>
          <dgm:resizeHandles val="exact"/>
        </dgm:presLayoutVars>
      </dgm:prSet>
      <dgm:spPr/>
    </dgm:pt>
    <dgm:pt modelId="{540554EC-A20C-4ABA-BDFE-4893BF2513C4}" type="pres">
      <dgm:prSet presAssocID="{9E319ECB-78A5-4D48-B770-86B1763919F9}" presName="wedge1" presStyleLbl="node1" presStyleIdx="0" presStyleCnt="3"/>
      <dgm:spPr/>
    </dgm:pt>
    <dgm:pt modelId="{BDD528C7-F8A7-48F9-8825-211311C6AF72}" type="pres">
      <dgm:prSet presAssocID="{9E319ECB-78A5-4D48-B770-86B1763919F9}" presName="dummy1a" presStyleCnt="0"/>
      <dgm:spPr/>
    </dgm:pt>
    <dgm:pt modelId="{0720A3BA-22E4-4959-8EAD-43A2D7E9486D}" type="pres">
      <dgm:prSet presAssocID="{9E319ECB-78A5-4D48-B770-86B1763919F9}" presName="dummy1b" presStyleCnt="0"/>
      <dgm:spPr/>
    </dgm:pt>
    <dgm:pt modelId="{6ECDFEE0-D695-4CFE-96CC-0E8EC7AF727B}" type="pres">
      <dgm:prSet presAssocID="{9E319ECB-78A5-4D48-B770-86B1763919F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310DA6F-9B86-4623-88C9-926F827E7F61}" type="pres">
      <dgm:prSet presAssocID="{9E319ECB-78A5-4D48-B770-86B1763919F9}" presName="wedge2" presStyleLbl="node1" presStyleIdx="1" presStyleCnt="3"/>
      <dgm:spPr/>
    </dgm:pt>
    <dgm:pt modelId="{1BC22950-5A30-4E64-AD63-A30DB1D388A8}" type="pres">
      <dgm:prSet presAssocID="{9E319ECB-78A5-4D48-B770-86B1763919F9}" presName="dummy2a" presStyleCnt="0"/>
      <dgm:spPr/>
    </dgm:pt>
    <dgm:pt modelId="{0F10887D-68A9-47D7-9EFC-DBA5F0CAA53E}" type="pres">
      <dgm:prSet presAssocID="{9E319ECB-78A5-4D48-B770-86B1763919F9}" presName="dummy2b" presStyleCnt="0"/>
      <dgm:spPr/>
    </dgm:pt>
    <dgm:pt modelId="{9E00D56F-E068-45E0-8727-333DCFC336DB}" type="pres">
      <dgm:prSet presAssocID="{9E319ECB-78A5-4D48-B770-86B1763919F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B67A4B-1F91-4C7F-9C12-4149137454A8}" type="pres">
      <dgm:prSet presAssocID="{9E319ECB-78A5-4D48-B770-86B1763919F9}" presName="wedge3" presStyleLbl="node1" presStyleIdx="2" presStyleCnt="3"/>
      <dgm:spPr/>
    </dgm:pt>
    <dgm:pt modelId="{8BA80D91-F8D2-482F-B9E2-88E1B4C46B5B}" type="pres">
      <dgm:prSet presAssocID="{9E319ECB-78A5-4D48-B770-86B1763919F9}" presName="dummy3a" presStyleCnt="0"/>
      <dgm:spPr/>
    </dgm:pt>
    <dgm:pt modelId="{CF29EBEE-2B07-48B4-AD44-245718C5106B}" type="pres">
      <dgm:prSet presAssocID="{9E319ECB-78A5-4D48-B770-86B1763919F9}" presName="dummy3b" presStyleCnt="0"/>
      <dgm:spPr/>
    </dgm:pt>
    <dgm:pt modelId="{EB2933E7-BA84-4B23-8113-DD360B104ECA}" type="pres">
      <dgm:prSet presAssocID="{9E319ECB-78A5-4D48-B770-86B1763919F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A9ECBE1-A4D2-40C7-ADB0-07ACABB9B999}" type="pres">
      <dgm:prSet presAssocID="{8F90A058-0E11-44A7-992F-8D1BD62DBDA5}" presName="arrowWedge1" presStyleLbl="fgSibTrans2D1" presStyleIdx="0" presStyleCnt="3"/>
      <dgm:spPr/>
    </dgm:pt>
    <dgm:pt modelId="{3D85325A-06B6-4931-BB95-FD6595C2D893}" type="pres">
      <dgm:prSet presAssocID="{F4F3805C-6621-46FC-A3B1-C63E51BB9293}" presName="arrowWedge2" presStyleLbl="fgSibTrans2D1" presStyleIdx="1" presStyleCnt="3"/>
      <dgm:spPr/>
    </dgm:pt>
    <dgm:pt modelId="{F8F4879D-FB28-4F5D-A12A-4E4D2BED4EC3}" type="pres">
      <dgm:prSet presAssocID="{08208EE7-7607-4963-A1E8-14B7CB7D263B}" presName="arrowWedge3" presStyleLbl="fgSibTrans2D1" presStyleIdx="2" presStyleCnt="3"/>
      <dgm:spPr/>
    </dgm:pt>
  </dgm:ptLst>
  <dgm:cxnLst>
    <dgm:cxn modelId="{1F883511-C152-4385-A24C-2E7B806250AB}" srcId="{9E319ECB-78A5-4D48-B770-86B1763919F9}" destId="{707A0E97-4DA3-43BC-9E72-6F03741D2A6B}" srcOrd="0" destOrd="0" parTransId="{FCFAE133-6FA2-4261-A609-D05871FA0735}" sibTransId="{8F90A058-0E11-44A7-992F-8D1BD62DBDA5}"/>
    <dgm:cxn modelId="{1AF9CE69-347A-4898-9837-8A64837BE8C6}" type="presOf" srcId="{9E319ECB-78A5-4D48-B770-86B1763919F9}" destId="{1384FA5A-AC00-4A78-9A56-3703372622B1}" srcOrd="0" destOrd="0" presId="urn:microsoft.com/office/officeart/2005/8/layout/cycle8"/>
    <dgm:cxn modelId="{86EC084F-D814-4CF2-81DD-33A86FED37AF}" type="presOf" srcId="{61BD8A69-6B6E-4CAB-AE00-FA62F9F6CDFD}" destId="{EB2933E7-BA84-4B23-8113-DD360B104ECA}" srcOrd="1" destOrd="0" presId="urn:microsoft.com/office/officeart/2005/8/layout/cycle8"/>
    <dgm:cxn modelId="{1427DB81-7209-4C89-8D93-F0BE30BAFC26}" type="presOf" srcId="{2E4AA91C-05E0-4AC1-BA70-B8FEE6712DB2}" destId="{9310DA6F-9B86-4623-88C9-926F827E7F61}" srcOrd="0" destOrd="0" presId="urn:microsoft.com/office/officeart/2005/8/layout/cycle8"/>
    <dgm:cxn modelId="{790E198A-DCA6-48C6-9ACE-E9D709CA62DC}" type="presOf" srcId="{2E4AA91C-05E0-4AC1-BA70-B8FEE6712DB2}" destId="{9E00D56F-E068-45E0-8727-333DCFC336DB}" srcOrd="1" destOrd="0" presId="urn:microsoft.com/office/officeart/2005/8/layout/cycle8"/>
    <dgm:cxn modelId="{1A98109D-188E-40E3-A41A-DCAFFDEEAA69}" type="presOf" srcId="{707A0E97-4DA3-43BC-9E72-6F03741D2A6B}" destId="{540554EC-A20C-4ABA-BDFE-4893BF2513C4}" srcOrd="0" destOrd="0" presId="urn:microsoft.com/office/officeart/2005/8/layout/cycle8"/>
    <dgm:cxn modelId="{2E6259BD-9097-404D-B9FC-8E0AD405C67C}" type="presOf" srcId="{61BD8A69-6B6E-4CAB-AE00-FA62F9F6CDFD}" destId="{E0B67A4B-1F91-4C7F-9C12-4149137454A8}" srcOrd="0" destOrd="0" presId="urn:microsoft.com/office/officeart/2005/8/layout/cycle8"/>
    <dgm:cxn modelId="{0D678AD3-AE5C-474C-A94F-7966981EEE90}" srcId="{9E319ECB-78A5-4D48-B770-86B1763919F9}" destId="{2E4AA91C-05E0-4AC1-BA70-B8FEE6712DB2}" srcOrd="1" destOrd="0" parTransId="{73DD434F-EA61-4D44-84E8-7E4A772FD32F}" sibTransId="{F4F3805C-6621-46FC-A3B1-C63E51BB9293}"/>
    <dgm:cxn modelId="{F6302FD4-B1D0-422D-95E4-CB1C66A08297}" type="presOf" srcId="{707A0E97-4DA3-43BC-9E72-6F03741D2A6B}" destId="{6ECDFEE0-D695-4CFE-96CC-0E8EC7AF727B}" srcOrd="1" destOrd="0" presId="urn:microsoft.com/office/officeart/2005/8/layout/cycle8"/>
    <dgm:cxn modelId="{B5C740EF-FF0E-4DEC-ABD1-11D47185BF65}" srcId="{9E319ECB-78A5-4D48-B770-86B1763919F9}" destId="{61BD8A69-6B6E-4CAB-AE00-FA62F9F6CDFD}" srcOrd="2" destOrd="0" parTransId="{90B1931C-0914-4331-8177-00DF03E51470}" sibTransId="{08208EE7-7607-4963-A1E8-14B7CB7D263B}"/>
    <dgm:cxn modelId="{D84629DC-DC51-41BC-9FCC-8ADFAB7C3C02}" type="presParOf" srcId="{1384FA5A-AC00-4A78-9A56-3703372622B1}" destId="{540554EC-A20C-4ABA-BDFE-4893BF2513C4}" srcOrd="0" destOrd="0" presId="urn:microsoft.com/office/officeart/2005/8/layout/cycle8"/>
    <dgm:cxn modelId="{2185A21D-D8E6-4A27-BDE9-69EA50E201CB}" type="presParOf" srcId="{1384FA5A-AC00-4A78-9A56-3703372622B1}" destId="{BDD528C7-F8A7-48F9-8825-211311C6AF72}" srcOrd="1" destOrd="0" presId="urn:microsoft.com/office/officeart/2005/8/layout/cycle8"/>
    <dgm:cxn modelId="{8898478B-F7CC-4A54-AC2B-A56168D4A35B}" type="presParOf" srcId="{1384FA5A-AC00-4A78-9A56-3703372622B1}" destId="{0720A3BA-22E4-4959-8EAD-43A2D7E9486D}" srcOrd="2" destOrd="0" presId="urn:microsoft.com/office/officeart/2005/8/layout/cycle8"/>
    <dgm:cxn modelId="{9687B7D2-D858-45DD-B7DA-A13855E19D72}" type="presParOf" srcId="{1384FA5A-AC00-4A78-9A56-3703372622B1}" destId="{6ECDFEE0-D695-4CFE-96CC-0E8EC7AF727B}" srcOrd="3" destOrd="0" presId="urn:microsoft.com/office/officeart/2005/8/layout/cycle8"/>
    <dgm:cxn modelId="{7559CFCB-4461-4E44-820E-DFE62DD09983}" type="presParOf" srcId="{1384FA5A-AC00-4A78-9A56-3703372622B1}" destId="{9310DA6F-9B86-4623-88C9-926F827E7F61}" srcOrd="4" destOrd="0" presId="urn:microsoft.com/office/officeart/2005/8/layout/cycle8"/>
    <dgm:cxn modelId="{69F6AC08-2106-4B58-9457-27E3F53034D4}" type="presParOf" srcId="{1384FA5A-AC00-4A78-9A56-3703372622B1}" destId="{1BC22950-5A30-4E64-AD63-A30DB1D388A8}" srcOrd="5" destOrd="0" presId="urn:microsoft.com/office/officeart/2005/8/layout/cycle8"/>
    <dgm:cxn modelId="{41073F15-F5D9-48BC-8658-62A7576B0389}" type="presParOf" srcId="{1384FA5A-AC00-4A78-9A56-3703372622B1}" destId="{0F10887D-68A9-47D7-9EFC-DBA5F0CAA53E}" srcOrd="6" destOrd="0" presId="urn:microsoft.com/office/officeart/2005/8/layout/cycle8"/>
    <dgm:cxn modelId="{1084808D-5B53-4F9B-BBD5-5DBD6C1B0DD0}" type="presParOf" srcId="{1384FA5A-AC00-4A78-9A56-3703372622B1}" destId="{9E00D56F-E068-45E0-8727-333DCFC336DB}" srcOrd="7" destOrd="0" presId="urn:microsoft.com/office/officeart/2005/8/layout/cycle8"/>
    <dgm:cxn modelId="{CF733855-5922-42D3-85A3-504E75F3A41F}" type="presParOf" srcId="{1384FA5A-AC00-4A78-9A56-3703372622B1}" destId="{E0B67A4B-1F91-4C7F-9C12-4149137454A8}" srcOrd="8" destOrd="0" presId="urn:microsoft.com/office/officeart/2005/8/layout/cycle8"/>
    <dgm:cxn modelId="{FDB2695A-32FE-4DDE-A32F-7740E8CB4221}" type="presParOf" srcId="{1384FA5A-AC00-4A78-9A56-3703372622B1}" destId="{8BA80D91-F8D2-482F-B9E2-88E1B4C46B5B}" srcOrd="9" destOrd="0" presId="urn:microsoft.com/office/officeart/2005/8/layout/cycle8"/>
    <dgm:cxn modelId="{FA64993A-142E-43AB-B9E3-1A2C896B5DDE}" type="presParOf" srcId="{1384FA5A-AC00-4A78-9A56-3703372622B1}" destId="{CF29EBEE-2B07-48B4-AD44-245718C5106B}" srcOrd="10" destOrd="0" presId="urn:microsoft.com/office/officeart/2005/8/layout/cycle8"/>
    <dgm:cxn modelId="{237263D1-5436-41F9-8192-6FF4B5408B9E}" type="presParOf" srcId="{1384FA5A-AC00-4A78-9A56-3703372622B1}" destId="{EB2933E7-BA84-4B23-8113-DD360B104ECA}" srcOrd="11" destOrd="0" presId="urn:microsoft.com/office/officeart/2005/8/layout/cycle8"/>
    <dgm:cxn modelId="{DFB1486D-180D-4112-BCB9-3FEB0218517B}" type="presParOf" srcId="{1384FA5A-AC00-4A78-9A56-3703372622B1}" destId="{4A9ECBE1-A4D2-40C7-ADB0-07ACABB9B999}" srcOrd="12" destOrd="0" presId="urn:microsoft.com/office/officeart/2005/8/layout/cycle8"/>
    <dgm:cxn modelId="{ED260810-389D-4B0C-8A77-F499F94B7ABE}" type="presParOf" srcId="{1384FA5A-AC00-4A78-9A56-3703372622B1}" destId="{3D85325A-06B6-4931-BB95-FD6595C2D893}" srcOrd="13" destOrd="0" presId="urn:microsoft.com/office/officeart/2005/8/layout/cycle8"/>
    <dgm:cxn modelId="{071563F0-5915-49EB-B0E7-54058B2E61B4}" type="presParOf" srcId="{1384FA5A-AC00-4A78-9A56-3703372622B1}" destId="{F8F4879D-FB28-4F5D-A12A-4E4D2BED4EC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554EC-A20C-4ABA-BDFE-4893BF2513C4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7</a:t>
          </a:r>
          <a:br>
            <a:rPr lang="en-US" sz="2800" kern="1200" dirty="0"/>
          </a:br>
          <a:r>
            <a:rPr lang="en-US" sz="2800" kern="1200" dirty="0"/>
            <a:t>Chapter 8 Chapter 9</a:t>
          </a:r>
        </a:p>
      </dsp:txBody>
      <dsp:txXfrm>
        <a:off x="4280746" y="1316736"/>
        <a:ext cx="1625600" cy="1354666"/>
      </dsp:txXfrm>
    </dsp:sp>
    <dsp:sp modelId="{9310DA6F-9B86-4623-88C9-926F827E7F61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Chapter 2</a:t>
          </a:r>
          <a:br>
            <a:rPr lang="en-US" sz="3200" kern="1200" dirty="0"/>
          </a:br>
          <a:r>
            <a:rPr lang="en-US" sz="3200" kern="1200" dirty="0"/>
            <a:t>Chapter 3</a:t>
          </a:r>
          <a:br>
            <a:rPr lang="en-US" sz="3200" kern="1200" dirty="0"/>
          </a:br>
          <a:r>
            <a:rPr lang="en-US" sz="3200" kern="1200" dirty="0"/>
            <a:t>Chapter 4</a:t>
          </a:r>
          <a:endParaRPr lang="en-US" sz="3600" kern="1200" dirty="0"/>
        </a:p>
      </dsp:txBody>
      <dsp:txXfrm>
        <a:off x="2871893" y="3467946"/>
        <a:ext cx="2438400" cy="1192106"/>
      </dsp:txXfrm>
    </dsp:sp>
    <dsp:sp modelId="{E0B67A4B-1F91-4C7F-9C12-4149137454A8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5</a:t>
          </a:r>
          <a:br>
            <a:rPr lang="en-US" sz="2800" kern="1200" dirty="0"/>
          </a:br>
          <a:r>
            <a:rPr lang="en-US" sz="2800" kern="1200" dirty="0"/>
            <a:t>Chapter 6</a:t>
          </a:r>
          <a:endParaRPr lang="en-US" sz="3600" kern="1200" dirty="0"/>
        </a:p>
      </dsp:txBody>
      <dsp:txXfrm>
        <a:off x="2221653" y="1316736"/>
        <a:ext cx="1625600" cy="1354666"/>
      </dsp:txXfrm>
    </dsp:sp>
    <dsp:sp modelId="{4A9ECBE1-A4D2-40C7-ADB0-07ACABB9B999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5325A-06B6-4931-BB95-FD6595C2D893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4879D-FB28-4F5D-A12A-4E4D2BED4EC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1AEF44-E510-4251-A5BC-36EBF32458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4150" y="1200150"/>
            <a:ext cx="44069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C5AF634-82CA-4179-ABDE-05BFF70A8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3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6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9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7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86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8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6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66606"/>
            <a:ext cx="10363200" cy="3119908"/>
          </a:xfrm>
        </p:spPr>
        <p:txBody>
          <a:bodyPr anchor="b"/>
          <a:lstStyle>
            <a:lvl1pPr algn="ctr"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6830"/>
            <a:ext cx="9144000" cy="2163606"/>
          </a:xfrm>
        </p:spPr>
        <p:txBody>
          <a:bodyPr/>
          <a:lstStyle>
            <a:lvl1pPr marL="0" indent="0" algn="ctr">
              <a:buNone/>
              <a:defRPr sz="3136"/>
            </a:lvl1pPr>
            <a:lvl2pPr marL="597423" indent="0" algn="ctr">
              <a:buNone/>
              <a:defRPr sz="2613"/>
            </a:lvl2pPr>
            <a:lvl3pPr marL="1194846" indent="0" algn="ctr">
              <a:buNone/>
              <a:defRPr sz="2352"/>
            </a:lvl3pPr>
            <a:lvl4pPr marL="1792270" indent="0" algn="ctr">
              <a:buNone/>
              <a:defRPr sz="2091"/>
            </a:lvl4pPr>
            <a:lvl5pPr marL="2389693" indent="0" algn="ctr">
              <a:buNone/>
              <a:defRPr sz="2091"/>
            </a:lvl5pPr>
            <a:lvl6pPr marL="2987116" indent="0" algn="ctr">
              <a:buNone/>
              <a:defRPr sz="2091"/>
            </a:lvl6pPr>
            <a:lvl7pPr marL="3584539" indent="0" algn="ctr">
              <a:buNone/>
              <a:defRPr sz="2091"/>
            </a:lvl7pPr>
            <a:lvl8pPr marL="4181963" indent="0" algn="ctr">
              <a:buNone/>
              <a:defRPr sz="2091"/>
            </a:lvl8pPr>
            <a:lvl9pPr marL="4779386" indent="0" algn="ctr">
              <a:buNone/>
              <a:defRPr sz="209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7114"/>
            <a:ext cx="2628900" cy="7594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7114"/>
            <a:ext cx="7734300" cy="7594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6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8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34139"/>
            <a:ext cx="10515600" cy="3727709"/>
          </a:xfrm>
        </p:spPr>
        <p:txBody>
          <a:bodyPr anchor="b"/>
          <a:lstStyle>
            <a:lvl1pPr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997113"/>
            <a:ext cx="10515600" cy="1960314"/>
          </a:xfrm>
        </p:spPr>
        <p:txBody>
          <a:bodyPr/>
          <a:lstStyle>
            <a:lvl1pPr marL="0" indent="0">
              <a:buNone/>
              <a:defRPr sz="3136">
                <a:solidFill>
                  <a:schemeClr val="tx1"/>
                </a:solidFill>
              </a:defRPr>
            </a:lvl1pPr>
            <a:lvl2pPr marL="597423" indent="0">
              <a:buNone/>
              <a:defRPr sz="2613">
                <a:solidFill>
                  <a:schemeClr val="tx1">
                    <a:tint val="75000"/>
                  </a:schemeClr>
                </a:solidFill>
              </a:defRPr>
            </a:lvl2pPr>
            <a:lvl3pPr marL="119484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3pPr>
            <a:lvl4pPr marL="1792270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4pPr>
            <a:lvl5pPr marL="238969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5pPr>
            <a:lvl6pPr marL="298711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6pPr>
            <a:lvl7pPr marL="3584539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7pPr>
            <a:lvl8pPr marL="418196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8pPr>
            <a:lvl9pPr marL="477938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5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7116"/>
            <a:ext cx="10515600" cy="17321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96797"/>
            <a:ext cx="5157787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73414"/>
            <a:ext cx="5157787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96797"/>
            <a:ext cx="5183188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73414"/>
            <a:ext cx="5183188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4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0283"/>
            <a:ext cx="6172200" cy="6368429"/>
          </a:xfrm>
        </p:spPr>
        <p:txBody>
          <a:bodyPr/>
          <a:lstStyle>
            <a:lvl1pPr>
              <a:defRPr sz="4181"/>
            </a:lvl1pPr>
            <a:lvl2pPr>
              <a:defRPr sz="3659"/>
            </a:lvl2pPr>
            <a:lvl3pPr>
              <a:defRPr sz="3136"/>
            </a:lvl3pPr>
            <a:lvl4pPr>
              <a:defRPr sz="2613"/>
            </a:lvl4pPr>
            <a:lvl5pPr>
              <a:defRPr sz="2613"/>
            </a:lvl5pPr>
            <a:lvl6pPr>
              <a:defRPr sz="2613"/>
            </a:lvl6pPr>
            <a:lvl7pPr>
              <a:defRPr sz="2613"/>
            </a:lvl7pPr>
            <a:lvl8pPr>
              <a:defRPr sz="2613"/>
            </a:lvl8pPr>
            <a:lvl9pPr>
              <a:defRPr sz="2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6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0283"/>
            <a:ext cx="6172200" cy="6368429"/>
          </a:xfrm>
        </p:spPr>
        <p:txBody>
          <a:bodyPr anchor="t"/>
          <a:lstStyle>
            <a:lvl1pPr marL="0" indent="0">
              <a:buNone/>
              <a:defRPr sz="4181"/>
            </a:lvl1pPr>
            <a:lvl2pPr marL="597423" indent="0">
              <a:buNone/>
              <a:defRPr sz="3659"/>
            </a:lvl2pPr>
            <a:lvl3pPr marL="1194846" indent="0">
              <a:buNone/>
              <a:defRPr sz="3136"/>
            </a:lvl3pPr>
            <a:lvl4pPr marL="1792270" indent="0">
              <a:buNone/>
              <a:defRPr sz="2613"/>
            </a:lvl4pPr>
            <a:lvl5pPr marL="2389693" indent="0">
              <a:buNone/>
              <a:defRPr sz="2613"/>
            </a:lvl5pPr>
            <a:lvl6pPr marL="2987116" indent="0">
              <a:buNone/>
              <a:defRPr sz="2613"/>
            </a:lvl6pPr>
            <a:lvl7pPr marL="3584539" indent="0">
              <a:buNone/>
              <a:defRPr sz="2613"/>
            </a:lvl7pPr>
            <a:lvl8pPr marL="4181963" indent="0">
              <a:buNone/>
              <a:defRPr sz="2613"/>
            </a:lvl8pPr>
            <a:lvl9pPr marL="4779386" indent="0">
              <a:buNone/>
              <a:defRPr sz="2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7116"/>
            <a:ext cx="10515600" cy="173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85568"/>
            <a:ext cx="10515600" cy="56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1226-6BCE-43B6-9B8C-D352B0229DA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05927"/>
            <a:ext cx="41148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4846" rtl="0" eaLnBrk="1" latinLnBrk="0" hangingPunct="1">
        <a:lnSpc>
          <a:spcPct val="90000"/>
        </a:lnSpc>
        <a:spcBef>
          <a:spcPct val="0"/>
        </a:spcBef>
        <a:buNone/>
        <a:defRPr sz="57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8712" indent="-298712" algn="l" defTabSz="1194846" rtl="0" eaLnBrk="1" latinLnBrk="0" hangingPunct="1">
        <a:lnSpc>
          <a:spcPct val="90000"/>
        </a:lnSpc>
        <a:spcBef>
          <a:spcPts val="1307"/>
        </a:spcBef>
        <a:buFont typeface="Arial" panose="020B0604020202020204" pitchFamily="34" charset="0"/>
        <a:buChar char="•"/>
        <a:defRPr sz="3659" kern="1200">
          <a:solidFill>
            <a:schemeClr val="tx1"/>
          </a:solidFill>
          <a:latin typeface="+mn-lt"/>
          <a:ea typeface="+mn-ea"/>
          <a:cs typeface="+mn-cs"/>
        </a:defRPr>
      </a:lvl1pPr>
      <a:lvl2pPr marL="89613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3136" kern="1200">
          <a:solidFill>
            <a:schemeClr val="tx1"/>
          </a:solidFill>
          <a:latin typeface="+mn-lt"/>
          <a:ea typeface="+mn-ea"/>
          <a:cs typeface="+mn-cs"/>
        </a:defRPr>
      </a:lvl2pPr>
      <a:lvl3pPr marL="149355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3pPr>
      <a:lvl4pPr marL="209098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68840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328582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88325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4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507809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1pPr>
      <a:lvl2pPr marL="59742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2pPr>
      <a:lvl3pPr marL="119484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3pPr>
      <a:lvl4pPr marL="179227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38969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298711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584539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18196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477938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0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18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17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image" Target="../media/image116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Relationship Id="rId1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8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9.png"/><Relationship Id="rId5" Type="http://schemas.openxmlformats.org/officeDocument/2006/relationships/image" Target="../media/image180.png"/><Relationship Id="rId10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0E24FE-4C5B-4022-B4B1-A8169ABBE498}"/>
              </a:ext>
            </a:extLst>
          </p:cNvPr>
          <p:cNvGrpSpPr/>
          <p:nvPr/>
        </p:nvGrpSpPr>
        <p:grpSpPr>
          <a:xfrm>
            <a:off x="48809" y="1210188"/>
            <a:ext cx="11631593" cy="5968834"/>
            <a:chOff x="228318" y="158469"/>
            <a:chExt cx="11153678" cy="596883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88EB9D-1AEE-4DA9-ADF5-1FE42170B628}"/>
                </a:ext>
              </a:extLst>
            </p:cNvPr>
            <p:cNvGrpSpPr/>
            <p:nvPr/>
          </p:nvGrpSpPr>
          <p:grpSpPr>
            <a:xfrm>
              <a:off x="482990" y="158469"/>
              <a:ext cx="7852912" cy="2600321"/>
              <a:chOff x="482990" y="158469"/>
              <a:chExt cx="10710754" cy="354663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3B71069-4EFC-44DA-95F6-B9EFFE29F798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52F84F-E639-41C1-AAFF-0602C721032A}"/>
                  </a:ext>
                </a:extLst>
              </p:cNvPr>
              <p:cNvSpPr/>
              <p:nvPr/>
            </p:nvSpPr>
            <p:spPr>
              <a:xfrm>
                <a:off x="4450061" y="1004668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588E9-7B42-4C83-95E3-275279FF168F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995C0-DAEF-48AE-8A6A-45039EEC9C6A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F19E6C9-D1C1-40EA-9F0F-F089571D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53A27E-4E3A-474E-A846-94CE853F7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82A8008-E6AC-4D9C-88BB-153F1942E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F2AEB6-8B41-49BE-9F5B-AE6C54C6E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472E98A-030F-4CC3-9E26-C1451F927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C1FAE7D-7A19-4974-8014-63691D7962B3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D6BDB15-3894-47B8-967E-41D77152F4CA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A6B105-BC5C-408D-80F4-91ACDD235B6C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1C494D-DADB-4E16-B330-8E6036135E66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0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C63BC-DB5D-43C9-8AE5-AE3DE54DF68D}"/>
                </a:ext>
              </a:extLst>
            </p:cNvPr>
            <p:cNvSpPr txBox="1"/>
            <p:nvPr/>
          </p:nvSpPr>
          <p:spPr>
            <a:xfrm>
              <a:off x="2797291" y="2251711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7359811-A1E7-4B32-9859-38AF05D902E6}"/>
                </a:ext>
              </a:extLst>
            </p:cNvPr>
            <p:cNvGrpSpPr/>
            <p:nvPr/>
          </p:nvGrpSpPr>
          <p:grpSpPr>
            <a:xfrm>
              <a:off x="482990" y="3526982"/>
              <a:ext cx="7852912" cy="2600321"/>
              <a:chOff x="482990" y="158469"/>
              <a:chExt cx="10710754" cy="3546632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15D29DA-87F2-4243-AA74-132826B4B260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848703-6EE3-44BA-8449-410C09A60E72}"/>
                  </a:ext>
                </a:extLst>
              </p:cNvPr>
              <p:cNvSpPr/>
              <p:nvPr/>
            </p:nvSpPr>
            <p:spPr>
              <a:xfrm>
                <a:off x="4450061" y="1004669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1E14D0-CFFA-4D9F-96BD-E2E654FFF34C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9DFC2AE-C5C9-4FEA-AFC9-EA7B6F6305D8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1FA1456-6D75-4687-AA1E-056C2DD6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EE86100-1ECA-4E63-88CF-8DF33BC90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AFEEEDF-DFE9-4252-8BDB-ED6030511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5DA64FE-5C0A-4593-939A-84A403A9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6DE4CC8-E13C-4E60-A668-C1F46EEEF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3DCB43-5F7D-43A2-8EF6-900D6707DD55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1DEF069-63EA-4C64-9527-C507ACDD7CFE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DE3607F-2F6F-4CAD-BF48-AC4C9D038893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A16B0A-E24F-4673-A9A2-EDA177D164ED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1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B7D158-98B3-4094-848F-22788647398D}"/>
                </a:ext>
              </a:extLst>
            </p:cNvPr>
            <p:cNvSpPr txBox="1"/>
            <p:nvPr/>
          </p:nvSpPr>
          <p:spPr>
            <a:xfrm>
              <a:off x="2876445" y="5606456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489A2B9-BC32-4350-86D9-172BDF2C35A8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495879-76DD-4049-B499-73CC9DC95A80}"/>
                </a:ext>
              </a:extLst>
            </p:cNvPr>
            <p:cNvSpPr txBox="1"/>
            <p:nvPr/>
          </p:nvSpPr>
          <p:spPr>
            <a:xfrm>
              <a:off x="2707109" y="2979051"/>
              <a:ext cx="2013161" cy="36933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Communication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238BC7-C35C-4140-A46C-0A63AC6F75D1}"/>
                </a:ext>
              </a:extLst>
            </p:cNvPr>
            <p:cNvSpPr txBox="1"/>
            <p:nvPr/>
          </p:nvSpPr>
          <p:spPr>
            <a:xfrm>
              <a:off x="6682065" y="2031401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CE6A8BF-48F3-4880-AF35-700681B27B51}"/>
                </a:ext>
              </a:extLst>
            </p:cNvPr>
            <p:cNvSpPr txBox="1"/>
            <p:nvPr/>
          </p:nvSpPr>
          <p:spPr>
            <a:xfrm>
              <a:off x="6746102" y="5338820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9C4CB1E-0E25-4F80-B23A-2A96840B7645}"/>
                </a:ext>
              </a:extLst>
            </p:cNvPr>
            <p:cNvSpPr txBox="1"/>
            <p:nvPr/>
          </p:nvSpPr>
          <p:spPr>
            <a:xfrm>
              <a:off x="228318" y="1120075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B16268D-003D-4DC1-BF1D-41F72E7817FB}"/>
                </a:ext>
              </a:extLst>
            </p:cNvPr>
            <p:cNvSpPr txBox="1"/>
            <p:nvPr/>
          </p:nvSpPr>
          <p:spPr>
            <a:xfrm>
              <a:off x="253180" y="4543911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50BD4B1-E5CB-4820-9F4F-DCE02FCA6F0E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82465"/>
              <a:ext cx="108695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0DC596-F73A-4197-813F-24A745622573}"/>
                </a:ext>
              </a:extLst>
            </p:cNvPr>
            <p:cNvSpPr txBox="1"/>
            <p:nvPr/>
          </p:nvSpPr>
          <p:spPr>
            <a:xfrm>
              <a:off x="9229447" y="5215709"/>
              <a:ext cx="215254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22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6D942-E561-477D-8ED7-56E83EE7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99" y="1263003"/>
            <a:ext cx="6057631" cy="227688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BE6C91-D02E-413D-B09F-A998CFFA4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14708"/>
              </p:ext>
            </p:extLst>
          </p:nvPr>
        </p:nvGraphicFramePr>
        <p:xfrm>
          <a:off x="5008702" y="189916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8702" y="189916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/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/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dirty="0"/>
                  <a:t>Coordinates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blipFill>
                <a:blip r:embed="rId7"/>
                <a:stretch>
                  <a:fillRect l="-9956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953CE40-CD5D-4A59-A06D-C1DB738F12C3}"/>
              </a:ext>
            </a:extLst>
          </p:cNvPr>
          <p:cNvCxnSpPr>
            <a:endCxn id="3" idx="0"/>
          </p:cNvCxnSpPr>
          <p:nvPr/>
        </p:nvCxnSpPr>
        <p:spPr>
          <a:xfrm>
            <a:off x="3888356" y="621208"/>
            <a:ext cx="1754659" cy="64179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1C821D-9406-4304-9F57-277E5C33C40F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606357" y="2576544"/>
            <a:ext cx="754733" cy="26814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A6019D-B8AE-4827-B134-A75F968DF2A2}"/>
              </a:ext>
            </a:extLst>
          </p:cNvPr>
          <p:cNvSpPr txBox="1"/>
          <p:nvPr/>
        </p:nvSpPr>
        <p:spPr>
          <a:xfrm>
            <a:off x="779220" y="4448508"/>
            <a:ext cx="3669957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Laws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Navier Stokes Equation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040D51-991B-4D54-9A55-A187B18D7563}"/>
              </a:ext>
            </a:extLst>
          </p:cNvPr>
          <p:cNvSpPr txBox="1"/>
          <p:nvPr/>
        </p:nvSpPr>
        <p:spPr>
          <a:xfrm>
            <a:off x="6096000" y="408583"/>
            <a:ext cx="5692994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Fields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Neural Network Approximation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51FCE-BEB5-4EF9-A194-4A36D9052583}"/>
              </a:ext>
            </a:extLst>
          </p:cNvPr>
          <p:cNvSpPr txBox="1"/>
          <p:nvPr/>
        </p:nvSpPr>
        <p:spPr>
          <a:xfrm>
            <a:off x="2482185" y="8264761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Observations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A9E00-0B1B-44DB-8CA3-EC8D7881795E}"/>
              </a:ext>
            </a:extLst>
          </p:cNvPr>
          <p:cNvSpPr txBox="1"/>
          <p:nvPr/>
        </p:nvSpPr>
        <p:spPr>
          <a:xfrm>
            <a:off x="7329037" y="8266859"/>
            <a:ext cx="2046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Predictions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DC4BA9-C15E-4AC2-9953-643C5801C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943" y="6286950"/>
            <a:ext cx="1914973" cy="1936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D3584D-46B0-47D1-9EE5-070012A2E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47" y="6286949"/>
            <a:ext cx="1942056" cy="1936735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4C4133F-CD48-45F3-85E8-D5D37090D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8181" y="5867743"/>
            <a:ext cx="634668" cy="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8D949A4-2C8E-4F6B-AFE9-E26D6EBE21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6383" y="5832032"/>
            <a:ext cx="587960" cy="127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DBC0E31-7F20-4430-A5AE-B70ED9409C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4423" y="2446944"/>
            <a:ext cx="754733" cy="2681416"/>
          </a:xfrm>
          <a:prstGeom prst="curvedConnector3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D06CE4DF-1317-4489-8A57-5A7D36B9E38B}"/>
              </a:ext>
            </a:extLst>
          </p:cNvPr>
          <p:cNvSpPr/>
          <p:nvPr/>
        </p:nvSpPr>
        <p:spPr>
          <a:xfrm>
            <a:off x="5127943" y="7116686"/>
            <a:ext cx="1754659" cy="356997"/>
          </a:xfrm>
          <a:prstGeom prst="left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C3CBFD-A62C-4987-9B02-96071AAEB58C}"/>
              </a:ext>
            </a:extLst>
          </p:cNvPr>
          <p:cNvSpPr txBox="1"/>
          <p:nvPr/>
        </p:nvSpPr>
        <p:spPr>
          <a:xfrm>
            <a:off x="8699035" y="2597138"/>
            <a:ext cx="3184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17300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1921A-8E2D-4A54-995F-4F725719B5B8}"/>
              </a:ext>
            </a:extLst>
          </p:cNvPr>
          <p:cNvSpPr/>
          <p:nvPr/>
        </p:nvSpPr>
        <p:spPr>
          <a:xfrm>
            <a:off x="254846" y="3270142"/>
            <a:ext cx="3270142" cy="7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40867-53C4-4CA7-92A1-5C9FCBDE9676}"/>
              </a:ext>
            </a:extLst>
          </p:cNvPr>
          <p:cNvSpPr/>
          <p:nvPr/>
        </p:nvSpPr>
        <p:spPr>
          <a:xfrm>
            <a:off x="254846" y="4045057"/>
            <a:ext cx="3270142" cy="7749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FF315-5337-4415-9D8C-96D184172797}"/>
              </a:ext>
            </a:extLst>
          </p:cNvPr>
          <p:cNvSpPr/>
          <p:nvPr/>
        </p:nvSpPr>
        <p:spPr>
          <a:xfrm>
            <a:off x="254846" y="4819972"/>
            <a:ext cx="3270142" cy="7749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D9ACD-D754-477D-ACDF-EAB408FF434D}"/>
              </a:ext>
            </a:extLst>
          </p:cNvPr>
          <p:cNvSpPr/>
          <p:nvPr/>
        </p:nvSpPr>
        <p:spPr>
          <a:xfrm>
            <a:off x="254846" y="5594887"/>
            <a:ext cx="3270142" cy="7749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64B052-DBC1-403A-AE8C-B4AAF811D0BB}"/>
              </a:ext>
            </a:extLst>
          </p:cNvPr>
          <p:cNvGrpSpPr/>
          <p:nvPr/>
        </p:nvGrpSpPr>
        <p:grpSpPr>
          <a:xfrm>
            <a:off x="4450977" y="3042748"/>
            <a:ext cx="3379542" cy="3554448"/>
            <a:chOff x="5736500" y="865234"/>
            <a:chExt cx="3379542" cy="35544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95A10-6ABA-4D18-994D-2A154A3780A9}"/>
                </a:ext>
              </a:extLst>
            </p:cNvPr>
            <p:cNvSpPr/>
            <p:nvPr/>
          </p:nvSpPr>
          <p:spPr>
            <a:xfrm>
              <a:off x="580928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4DEA65-5BA7-47BD-B750-3B162C2B59F6}"/>
                </a:ext>
              </a:extLst>
            </p:cNvPr>
            <p:cNvSpPr/>
            <p:nvPr/>
          </p:nvSpPr>
          <p:spPr>
            <a:xfrm>
              <a:off x="580928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8BCC89-7573-40B1-A7B1-956AEC2859CB}"/>
                </a:ext>
              </a:extLst>
            </p:cNvPr>
            <p:cNvSpPr/>
            <p:nvPr/>
          </p:nvSpPr>
          <p:spPr>
            <a:xfrm>
              <a:off x="580928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61472-262A-4B39-B75A-D64336F2EE8C}"/>
                </a:ext>
              </a:extLst>
            </p:cNvPr>
            <p:cNvSpPr/>
            <p:nvPr/>
          </p:nvSpPr>
          <p:spPr>
            <a:xfrm>
              <a:off x="580928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361385-7B21-40B7-B1DD-141D58AFCFB3}"/>
                </a:ext>
              </a:extLst>
            </p:cNvPr>
            <p:cNvSpPr/>
            <p:nvPr/>
          </p:nvSpPr>
          <p:spPr>
            <a:xfrm>
              <a:off x="661777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E556A6-C39B-4431-9D87-FD927C3A0213}"/>
                </a:ext>
              </a:extLst>
            </p:cNvPr>
            <p:cNvSpPr/>
            <p:nvPr/>
          </p:nvSpPr>
          <p:spPr>
            <a:xfrm>
              <a:off x="661777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353FCC-3E96-49BB-A121-5348DD96A2AB}"/>
                </a:ext>
              </a:extLst>
            </p:cNvPr>
            <p:cNvSpPr/>
            <p:nvPr/>
          </p:nvSpPr>
          <p:spPr>
            <a:xfrm>
              <a:off x="661777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A4F141-D243-4334-A809-0092E756A577}"/>
                </a:ext>
              </a:extLst>
            </p:cNvPr>
            <p:cNvSpPr/>
            <p:nvPr/>
          </p:nvSpPr>
          <p:spPr>
            <a:xfrm>
              <a:off x="661777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B2FE8-9A73-4505-B044-181E5F1C1B1F}"/>
                </a:ext>
              </a:extLst>
            </p:cNvPr>
            <p:cNvSpPr/>
            <p:nvPr/>
          </p:nvSpPr>
          <p:spPr>
            <a:xfrm>
              <a:off x="742627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29863C-B145-42F3-8F3A-25886700501E}"/>
                </a:ext>
              </a:extLst>
            </p:cNvPr>
            <p:cNvSpPr/>
            <p:nvPr/>
          </p:nvSpPr>
          <p:spPr>
            <a:xfrm>
              <a:off x="742627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BF1E59-2858-4EF6-A227-78B8CD18F64E}"/>
                </a:ext>
              </a:extLst>
            </p:cNvPr>
            <p:cNvSpPr/>
            <p:nvPr/>
          </p:nvSpPr>
          <p:spPr>
            <a:xfrm>
              <a:off x="742627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FCEFB8-B935-454A-98FF-FD8B8A475F2A}"/>
                </a:ext>
              </a:extLst>
            </p:cNvPr>
            <p:cNvSpPr/>
            <p:nvPr/>
          </p:nvSpPr>
          <p:spPr>
            <a:xfrm>
              <a:off x="742627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30411F-74C6-492B-9440-0B1C47AB81A1}"/>
                </a:ext>
              </a:extLst>
            </p:cNvPr>
            <p:cNvSpPr/>
            <p:nvPr/>
          </p:nvSpPr>
          <p:spPr>
            <a:xfrm>
              <a:off x="823476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A5E345-ABCE-4E12-A157-2365043E5DA7}"/>
                </a:ext>
              </a:extLst>
            </p:cNvPr>
            <p:cNvSpPr/>
            <p:nvPr/>
          </p:nvSpPr>
          <p:spPr>
            <a:xfrm>
              <a:off x="823476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C61AB8-9127-4148-B440-BEF27BB5AEE1}"/>
                </a:ext>
              </a:extLst>
            </p:cNvPr>
            <p:cNvSpPr/>
            <p:nvPr/>
          </p:nvSpPr>
          <p:spPr>
            <a:xfrm>
              <a:off x="823476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5BEAC-EF25-49DC-AA78-752E291D8F99}"/>
                </a:ext>
              </a:extLst>
            </p:cNvPr>
            <p:cNvSpPr/>
            <p:nvPr/>
          </p:nvSpPr>
          <p:spPr>
            <a:xfrm>
              <a:off x="823476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7A46E8-6904-4B53-84F5-EEE6DFA77FF3}"/>
                </a:ext>
              </a:extLst>
            </p:cNvPr>
            <p:cNvCxnSpPr/>
            <p:nvPr/>
          </p:nvCxnSpPr>
          <p:spPr>
            <a:xfrm flipH="1">
              <a:off x="6276814" y="154983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3AD4E3B-0485-4B90-ABD0-11BCAB108767}"/>
                </a:ext>
              </a:extLst>
            </p:cNvPr>
            <p:cNvCxnSpPr/>
            <p:nvPr/>
          </p:nvCxnSpPr>
          <p:spPr>
            <a:xfrm flipH="1">
              <a:off x="7116305" y="2309245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5051EAC-F5BE-4AD0-915B-C96F61EA4F34}"/>
                </a:ext>
              </a:extLst>
            </p:cNvPr>
            <p:cNvCxnSpPr/>
            <p:nvPr/>
          </p:nvCxnSpPr>
          <p:spPr>
            <a:xfrm flipH="1">
              <a:off x="7909302" y="309966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54A75C-8B6E-4653-8580-3D3F2558E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607" y="1487836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283494-04D8-4609-ABE2-7D877AE43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5936" y="2262751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43C59BE4-6787-4F88-A45B-D64984B493E0}"/>
                </a:ext>
              </a:extLst>
            </p:cNvPr>
            <p:cNvSpPr/>
            <p:nvPr/>
          </p:nvSpPr>
          <p:spPr>
            <a:xfrm rot="4674181">
              <a:off x="5649047" y="952687"/>
              <a:ext cx="3554448" cy="3379542"/>
            </a:xfrm>
            <a:prstGeom prst="arc">
              <a:avLst>
                <a:gd name="adj1" fmla="val 14480065"/>
                <a:gd name="adj2" fmla="val 3178723"/>
              </a:avLst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FB90B-A9C7-40A6-9720-5F49CB97DE9D}"/>
              </a:ext>
            </a:extLst>
          </p:cNvPr>
          <p:cNvGrpSpPr/>
          <p:nvPr/>
        </p:nvGrpSpPr>
        <p:grpSpPr>
          <a:xfrm>
            <a:off x="8573152" y="3270142"/>
            <a:ext cx="3233980" cy="3099660"/>
            <a:chOff x="8234766" y="5183790"/>
            <a:chExt cx="3233980" cy="30996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595BBD-598E-46BB-90F3-363EE952FA99}"/>
                </a:ext>
              </a:extLst>
            </p:cNvPr>
            <p:cNvSpPr/>
            <p:nvPr/>
          </p:nvSpPr>
          <p:spPr>
            <a:xfrm>
              <a:off x="823476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0D96BA-05AC-425D-A81D-4840295DCA68}"/>
                </a:ext>
              </a:extLst>
            </p:cNvPr>
            <p:cNvSpPr/>
            <p:nvPr/>
          </p:nvSpPr>
          <p:spPr>
            <a:xfrm>
              <a:off x="823476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7BF996-6831-47BD-9D67-6D4E99155277}"/>
                </a:ext>
              </a:extLst>
            </p:cNvPr>
            <p:cNvSpPr/>
            <p:nvPr/>
          </p:nvSpPr>
          <p:spPr>
            <a:xfrm>
              <a:off x="823476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B0540-5055-436B-A004-796A213F32B1}"/>
                </a:ext>
              </a:extLst>
            </p:cNvPr>
            <p:cNvSpPr/>
            <p:nvPr/>
          </p:nvSpPr>
          <p:spPr>
            <a:xfrm>
              <a:off x="823476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19DACAE-41AC-4A32-815B-2C1FDFADFEEF}"/>
                </a:ext>
              </a:extLst>
            </p:cNvPr>
            <p:cNvSpPr/>
            <p:nvPr/>
          </p:nvSpPr>
          <p:spPr>
            <a:xfrm>
              <a:off x="9043261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C6717-DDD3-464A-A418-605721CC0830}"/>
                </a:ext>
              </a:extLst>
            </p:cNvPr>
            <p:cNvSpPr/>
            <p:nvPr/>
          </p:nvSpPr>
          <p:spPr>
            <a:xfrm>
              <a:off x="9043261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63DF8E5-AF53-4B1D-A4D6-04B7ADE241C8}"/>
                </a:ext>
              </a:extLst>
            </p:cNvPr>
            <p:cNvSpPr/>
            <p:nvPr/>
          </p:nvSpPr>
          <p:spPr>
            <a:xfrm>
              <a:off x="9043261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934540-FD59-4EFD-98BC-425DFF36C118}"/>
                </a:ext>
              </a:extLst>
            </p:cNvPr>
            <p:cNvSpPr/>
            <p:nvPr/>
          </p:nvSpPr>
          <p:spPr>
            <a:xfrm>
              <a:off x="9043261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677EE9-A07D-4889-A213-A980883F642C}"/>
                </a:ext>
              </a:extLst>
            </p:cNvPr>
            <p:cNvSpPr/>
            <p:nvPr/>
          </p:nvSpPr>
          <p:spPr>
            <a:xfrm>
              <a:off x="985175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8648366-066E-4C9D-B36D-41D7B7C57642}"/>
                </a:ext>
              </a:extLst>
            </p:cNvPr>
            <p:cNvSpPr/>
            <p:nvPr/>
          </p:nvSpPr>
          <p:spPr>
            <a:xfrm>
              <a:off x="985175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E81753-CB64-49DC-A607-C7D9EC60A57D}"/>
                </a:ext>
              </a:extLst>
            </p:cNvPr>
            <p:cNvSpPr/>
            <p:nvPr/>
          </p:nvSpPr>
          <p:spPr>
            <a:xfrm>
              <a:off x="985175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4E72EC-DC93-47E5-A9EB-6215EF58060D}"/>
                </a:ext>
              </a:extLst>
            </p:cNvPr>
            <p:cNvSpPr/>
            <p:nvPr/>
          </p:nvSpPr>
          <p:spPr>
            <a:xfrm>
              <a:off x="985175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725832-9F4C-4912-98FD-8CF5ECCD2D77}"/>
                </a:ext>
              </a:extLst>
            </p:cNvPr>
            <p:cNvSpPr/>
            <p:nvPr/>
          </p:nvSpPr>
          <p:spPr>
            <a:xfrm>
              <a:off x="10660251" y="518379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3D817C-03EB-4C1A-B473-6DAB49850988}"/>
                </a:ext>
              </a:extLst>
            </p:cNvPr>
            <p:cNvSpPr/>
            <p:nvPr/>
          </p:nvSpPr>
          <p:spPr>
            <a:xfrm>
              <a:off x="10660251" y="595870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8BEACB-4A05-42D3-B43F-90B3D29195CD}"/>
                </a:ext>
              </a:extLst>
            </p:cNvPr>
            <p:cNvSpPr/>
            <p:nvPr/>
          </p:nvSpPr>
          <p:spPr>
            <a:xfrm>
              <a:off x="10660251" y="673362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1096F2-98D1-4E2A-B13C-6252C4901F66}"/>
                </a:ext>
              </a:extLst>
            </p:cNvPr>
            <p:cNvSpPr/>
            <p:nvPr/>
          </p:nvSpPr>
          <p:spPr>
            <a:xfrm>
              <a:off x="10660251" y="750853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FD1DAB-50CA-4E19-BD8E-A5A6EF15A25F}"/>
              </a:ext>
            </a:extLst>
          </p:cNvPr>
          <p:cNvSpPr txBox="1"/>
          <p:nvPr/>
        </p:nvSpPr>
        <p:spPr>
          <a:xfrm>
            <a:off x="512264" y="2435704"/>
            <a:ext cx="2755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Original Matrix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BB301D-A723-4B38-ADC0-5899844455C0}"/>
              </a:ext>
            </a:extLst>
          </p:cNvPr>
          <p:cNvSpPr txBox="1"/>
          <p:nvPr/>
        </p:nvSpPr>
        <p:spPr>
          <a:xfrm>
            <a:off x="4213951" y="2400730"/>
            <a:ext cx="388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MPI_Isend/MPI_Irecv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6AD0AD-5475-49AD-B3E1-527D5B479FA3}"/>
              </a:ext>
            </a:extLst>
          </p:cNvPr>
          <p:cNvSpPr txBox="1"/>
          <p:nvPr/>
        </p:nvSpPr>
        <p:spPr>
          <a:xfrm>
            <a:off x="8292122" y="2435703"/>
            <a:ext cx="379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Transpose Each Block</a:t>
            </a:r>
          </a:p>
        </p:txBody>
      </p:sp>
    </p:spTree>
    <p:extLst>
      <p:ext uri="{BB962C8B-B14F-4D97-AF65-F5344CB8AC3E}">
        <p14:creationId xmlns:p14="http://schemas.microsoft.com/office/powerpoint/2010/main" val="264667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/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6D4A08-DC95-4AC0-ACFE-FCB5F213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13" y="1021310"/>
            <a:ext cx="2507621" cy="9425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FB0CF5-DACA-40DC-B17B-78E449623F39}"/>
              </a:ext>
            </a:extLst>
          </p:cNvPr>
          <p:cNvSpPr/>
          <p:nvPr/>
        </p:nvSpPr>
        <p:spPr>
          <a:xfrm>
            <a:off x="1909014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/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blipFill>
                <a:blip r:embed="rId4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56339-0EDC-4156-A603-781E5F3AA8FD}"/>
              </a:ext>
            </a:extLst>
          </p:cNvPr>
          <p:cNvSpPr/>
          <p:nvPr/>
        </p:nvSpPr>
        <p:spPr>
          <a:xfrm>
            <a:off x="1909014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/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blipFill>
                <a:blip r:embed="rId5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44CEBE-2653-48E4-9E80-4505232370F1}"/>
              </a:ext>
            </a:extLst>
          </p:cNvPr>
          <p:cNvSpPr/>
          <p:nvPr/>
        </p:nvSpPr>
        <p:spPr>
          <a:xfrm>
            <a:off x="1909014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5050F9-2D60-418F-87A6-56F0716D7BF4}"/>
              </a:ext>
            </a:extLst>
          </p:cNvPr>
          <p:cNvSpPr/>
          <p:nvPr/>
        </p:nvSpPr>
        <p:spPr>
          <a:xfrm>
            <a:off x="4126719" y="7097156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mpi_sum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DC1A44-DA37-4136-A444-7A8AD28911B6}"/>
              </a:ext>
            </a:extLst>
          </p:cNvPr>
          <p:cNvSpPr/>
          <p:nvPr/>
        </p:nvSpPr>
        <p:spPr>
          <a:xfrm>
            <a:off x="4126719" y="783011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ECB0D88-E128-476B-B7F1-3B805F066A4E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1909014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4B5E563-6810-451C-AEC6-BB559365A020}"/>
              </a:ext>
            </a:extLst>
          </p:cNvPr>
          <p:cNvCxnSpPr>
            <a:cxnSpLocks/>
            <a:stCxn id="7" idx="1"/>
            <a:endCxn id="16" idx="1"/>
          </p:cNvCxnSpPr>
          <p:nvPr/>
        </p:nvCxnSpPr>
        <p:spPr>
          <a:xfrm rot="10800000" flipV="1">
            <a:off x="1909014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5048BD2-E9A3-4E68-B181-565B083AD4F7}"/>
              </a:ext>
            </a:extLst>
          </p:cNvPr>
          <p:cNvCxnSpPr>
            <a:cxnSpLocks/>
            <a:stCxn id="9" idx="1"/>
            <a:endCxn id="16" idx="1"/>
          </p:cNvCxnSpPr>
          <p:nvPr/>
        </p:nvCxnSpPr>
        <p:spPr>
          <a:xfrm rot="10800000" flipV="1">
            <a:off x="1909014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61CECC-5FFC-416C-8804-671FB878A5E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271089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7DE1C2-DE64-4358-AAC7-0BE6A155DB9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271089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10EAAE-5AD5-43B6-8925-3E94328DE47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71089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A0DD50-9171-4281-9456-9737E880119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3271089" y="6652773"/>
            <a:ext cx="2217705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/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blipFill>
                <a:blip r:embed="rId6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955C0B-52CF-4F95-81E6-DA1799827605}"/>
              </a:ext>
            </a:extLst>
          </p:cNvPr>
          <p:cNvCxnSpPr/>
          <p:nvPr/>
        </p:nvCxnSpPr>
        <p:spPr>
          <a:xfrm>
            <a:off x="3286396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488630-CD9F-4BB9-8D48-5CA745E11E1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488794" y="7640081"/>
            <a:ext cx="0" cy="190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EB2C31F-E3A8-49C0-AF8F-79A2224EF17E}"/>
              </a:ext>
            </a:extLst>
          </p:cNvPr>
          <p:cNvSpPr/>
          <p:nvPr/>
        </p:nvSpPr>
        <p:spPr>
          <a:xfrm>
            <a:off x="3784868" y="233136"/>
            <a:ext cx="3407852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mpi_bcast weights and biases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9D0D38-DDEE-401F-B314-1501D6CE570C}"/>
              </a:ext>
            </a:extLst>
          </p:cNvPr>
          <p:cNvCxnSpPr>
            <a:stCxn id="44" idx="2"/>
            <a:endCxn id="5" idx="0"/>
          </p:cNvCxnSpPr>
          <p:nvPr/>
        </p:nvCxnSpPr>
        <p:spPr>
          <a:xfrm flipH="1">
            <a:off x="3162824" y="776061"/>
            <a:ext cx="2325970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/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blipFill>
                <a:blip r:embed="rId7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C2A5B54B-BB2B-4A0E-BAD0-CC582BB3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25" y="1021310"/>
            <a:ext cx="2507621" cy="942540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BF4AB03-B3E1-4A2D-8605-B9C0972F369F}"/>
              </a:ext>
            </a:extLst>
          </p:cNvPr>
          <p:cNvSpPr/>
          <p:nvPr/>
        </p:nvSpPr>
        <p:spPr>
          <a:xfrm>
            <a:off x="6344426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/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blipFill>
                <a:blip r:embed="rId8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319ABC-A617-4813-B95A-405406BB9640}"/>
              </a:ext>
            </a:extLst>
          </p:cNvPr>
          <p:cNvSpPr/>
          <p:nvPr/>
        </p:nvSpPr>
        <p:spPr>
          <a:xfrm>
            <a:off x="6344426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/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blipFill>
                <a:blip r:embed="rId9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137A442-26B4-4D2C-8E8B-1D853121CB4F}"/>
              </a:ext>
            </a:extLst>
          </p:cNvPr>
          <p:cNvSpPr/>
          <p:nvPr/>
        </p:nvSpPr>
        <p:spPr>
          <a:xfrm>
            <a:off x="6344426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6933F351-A90D-49D1-B25B-6C3F6458EB99}"/>
              </a:ext>
            </a:extLst>
          </p:cNvPr>
          <p:cNvCxnSpPr>
            <a:cxnSpLocks/>
            <a:stCxn id="73" idx="1"/>
            <a:endCxn id="79" idx="1"/>
          </p:cNvCxnSpPr>
          <p:nvPr/>
        </p:nvCxnSpPr>
        <p:spPr>
          <a:xfrm rot="10800000" flipV="1">
            <a:off x="6344426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7EDF450-5B7D-4175-9B8B-AA25FCCE5F6D}"/>
              </a:ext>
            </a:extLst>
          </p:cNvPr>
          <p:cNvCxnSpPr>
            <a:cxnSpLocks/>
            <a:stCxn id="76" idx="1"/>
            <a:endCxn id="79" idx="1"/>
          </p:cNvCxnSpPr>
          <p:nvPr/>
        </p:nvCxnSpPr>
        <p:spPr>
          <a:xfrm rot="10800000" flipV="1">
            <a:off x="6344426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BD5B203-7F47-45C4-928A-D0148872E0DF}"/>
              </a:ext>
            </a:extLst>
          </p:cNvPr>
          <p:cNvCxnSpPr>
            <a:cxnSpLocks/>
            <a:stCxn id="78" idx="1"/>
            <a:endCxn id="79" idx="1"/>
          </p:cNvCxnSpPr>
          <p:nvPr/>
        </p:nvCxnSpPr>
        <p:spPr>
          <a:xfrm rot="10800000" flipV="1">
            <a:off x="6344426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251050-3370-4E9D-AE4D-9924627CE9ED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>
            <a:off x="7706501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C23395-F9D9-4E1F-B179-F5C727235D6E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7706501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C919E14-1172-4E8A-9E13-54A71F306528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7706501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/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blipFill>
                <a:blip r:embed="rId10"/>
                <a:stretch>
                  <a:fillRect l="-45000" r="-4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A2220-C501-4720-955E-0105562BA0BB}"/>
              </a:ext>
            </a:extLst>
          </p:cNvPr>
          <p:cNvCxnSpPr/>
          <p:nvPr/>
        </p:nvCxnSpPr>
        <p:spPr>
          <a:xfrm>
            <a:off x="7721808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D188D9-8359-43A3-848D-6CDFDF1F1495}"/>
              </a:ext>
            </a:extLst>
          </p:cNvPr>
          <p:cNvCxnSpPr>
            <a:stCxn id="6" idx="3"/>
            <a:endCxn id="75" idx="1"/>
          </p:cNvCxnSpPr>
          <p:nvPr/>
        </p:nvCxnSpPr>
        <p:spPr>
          <a:xfrm>
            <a:off x="4633164" y="3186075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D5C5DC4-E346-417F-9C35-A68395B9EF5B}"/>
              </a:ext>
            </a:extLst>
          </p:cNvPr>
          <p:cNvCxnSpPr/>
          <p:nvPr/>
        </p:nvCxnSpPr>
        <p:spPr>
          <a:xfrm>
            <a:off x="4633163" y="4958930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19C56-93F2-48B6-94EA-FBF63BCD6746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5488794" y="6652773"/>
            <a:ext cx="2217707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E811F8-1844-4C21-AFED-C3078B73B2B6}"/>
              </a:ext>
            </a:extLst>
          </p:cNvPr>
          <p:cNvCxnSpPr>
            <a:cxnSpLocks/>
            <a:stCxn id="44" idx="2"/>
            <a:endCxn id="74" idx="0"/>
          </p:cNvCxnSpPr>
          <p:nvPr/>
        </p:nvCxnSpPr>
        <p:spPr>
          <a:xfrm>
            <a:off x="5488794" y="776061"/>
            <a:ext cx="2109442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0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5762E53-FFB9-49E9-AF3D-44FF3AB4A8D4}"/>
              </a:ext>
            </a:extLst>
          </p:cNvPr>
          <p:cNvSpPr/>
          <p:nvPr/>
        </p:nvSpPr>
        <p:spPr>
          <a:xfrm>
            <a:off x="5139820" y="6959016"/>
            <a:ext cx="1911772" cy="1592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08B495-4654-4BB3-A94E-4E10553CF528}"/>
              </a:ext>
            </a:extLst>
          </p:cNvPr>
          <p:cNvGrpSpPr/>
          <p:nvPr/>
        </p:nvGrpSpPr>
        <p:grpSpPr>
          <a:xfrm>
            <a:off x="2544624" y="184282"/>
            <a:ext cx="9313810" cy="6070877"/>
            <a:chOff x="1647115" y="175395"/>
            <a:chExt cx="10412730" cy="678716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7DC451-D59E-4951-806F-033E7753A608}"/>
                </a:ext>
              </a:extLst>
            </p:cNvPr>
            <p:cNvSpPr/>
            <p:nvPr/>
          </p:nvSpPr>
          <p:spPr>
            <a:xfrm>
              <a:off x="1647115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74C56D-2C1C-4AAB-BBC8-7EA6961ECA8B}"/>
                </a:ext>
              </a:extLst>
            </p:cNvPr>
            <p:cNvSpPr/>
            <p:nvPr/>
          </p:nvSpPr>
          <p:spPr>
            <a:xfrm>
              <a:off x="2607235" y="513927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88AA63-0F33-4664-B8FE-AB56C85741B0}"/>
                </a:ext>
              </a:extLst>
            </p:cNvPr>
            <p:cNvSpPr/>
            <p:nvPr/>
          </p:nvSpPr>
          <p:spPr>
            <a:xfrm>
              <a:off x="2607235" y="70435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FA457-00C6-4E88-97AD-651E0ED39D9E}"/>
                </a:ext>
              </a:extLst>
            </p:cNvPr>
            <p:cNvSpPr txBox="1"/>
            <p:nvPr/>
          </p:nvSpPr>
          <p:spPr>
            <a:xfrm>
              <a:off x="1957833" y="5615604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* 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EDD2EA-E178-4C3C-B4E1-7E1C709F8323}"/>
                </a:ext>
              </a:extLst>
            </p:cNvPr>
            <p:cNvSpPr txBox="1"/>
            <p:nvPr/>
          </p:nvSpPr>
          <p:spPr>
            <a:xfrm>
              <a:off x="1970104" y="6126588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+ 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EF2AAC-F00B-44D4-BA71-E871D7156CB9}"/>
                </a:ext>
              </a:extLst>
            </p:cNvPr>
            <p:cNvSpPr/>
            <p:nvPr/>
          </p:nvSpPr>
          <p:spPr>
            <a:xfrm>
              <a:off x="4551688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139EB0-3BAE-441D-8353-03253F543471}"/>
                </a:ext>
              </a:extLst>
            </p:cNvPr>
            <p:cNvSpPr txBox="1"/>
            <p:nvPr/>
          </p:nvSpPr>
          <p:spPr>
            <a:xfrm>
              <a:off x="4816969" y="5610510"/>
              <a:ext cx="1545183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* 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2947E9-A9FA-4B44-A1E7-911B2FEE13FF}"/>
                </a:ext>
              </a:extLst>
            </p:cNvPr>
            <p:cNvSpPr txBox="1"/>
            <p:nvPr/>
          </p:nvSpPr>
          <p:spPr>
            <a:xfrm>
              <a:off x="4848227" y="6121220"/>
              <a:ext cx="1489625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\ x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49F83-3722-4D5B-89E3-20EDC923315D}"/>
                </a:ext>
              </a:extLst>
            </p:cNvPr>
            <p:cNvSpPr/>
            <p:nvPr/>
          </p:nvSpPr>
          <p:spPr>
            <a:xfrm>
              <a:off x="5353141" y="529694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F2C6CB3-09A1-419F-9C92-12BE70C9B59C}"/>
                </a:ext>
              </a:extLst>
            </p:cNvPr>
            <p:cNvSpPr/>
            <p:nvPr/>
          </p:nvSpPr>
          <p:spPr>
            <a:xfrm>
              <a:off x="5353139" y="4951298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B927C4D-D544-4B1E-864C-49FDC58DD5A5}"/>
                </a:ext>
              </a:extLst>
            </p:cNvPr>
            <p:cNvSpPr/>
            <p:nvPr/>
          </p:nvSpPr>
          <p:spPr>
            <a:xfrm>
              <a:off x="7578733" y="175395"/>
              <a:ext cx="4481112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8FE5EF7-1A78-4AA8-83CE-1D8302A75D8D}"/>
                </a:ext>
              </a:extLst>
            </p:cNvPr>
            <p:cNvSpPr/>
            <p:nvPr/>
          </p:nvSpPr>
          <p:spPr>
            <a:xfrm>
              <a:off x="1647115" y="1953573"/>
              <a:ext cx="10412730" cy="2205316"/>
            </a:xfrm>
            <a:prstGeom prst="roundRect">
              <a:avLst/>
            </a:prstGeom>
            <a:solidFill>
              <a:schemeClr val="bg2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EE69F5A-4BED-4CF4-B5C9-8A7201C49ACD}"/>
                </a:ext>
              </a:extLst>
            </p:cNvPr>
            <p:cNvSpPr txBox="1"/>
            <p:nvPr/>
          </p:nvSpPr>
          <p:spPr>
            <a:xfrm>
              <a:off x="7821438" y="5691079"/>
              <a:ext cx="4238407" cy="106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compute_fem_</a:t>
              </a:r>
            </a:p>
            <a:p>
              <a:r>
                <a:rPr lang="en-US" sz="2800" dirty="0">
                  <a:latin typeface="+mj-lt"/>
                </a:rPr>
                <a:t>stiffness_matrix(x, mesh)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8DDB1A-CC28-4AEC-AC8E-D4B4A8B006A5}"/>
                </a:ext>
              </a:extLst>
            </p:cNvPr>
            <p:cNvSpPr/>
            <p:nvPr/>
          </p:nvSpPr>
          <p:spPr>
            <a:xfrm>
              <a:off x="9386025" y="449084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69487BF-9349-43AC-BFB4-5EAD72E26FB8}"/>
                </a:ext>
              </a:extLst>
            </p:cNvPr>
            <p:cNvSpPr/>
            <p:nvPr/>
          </p:nvSpPr>
          <p:spPr>
            <a:xfrm>
              <a:off x="9386024" y="4996800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2AEA55-00C9-4675-A17C-A706E3A32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B5A65C-7BAA-4FF7-A7B0-DBAC3D2F6FFE}"/>
                </a:ext>
              </a:extLst>
            </p:cNvPr>
            <p:cNvSpPr/>
            <p:nvPr/>
          </p:nvSpPr>
          <p:spPr>
            <a:xfrm>
              <a:off x="2607235" y="2898758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BE97E5-AF78-4138-8A5E-8297760D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5202B4-63CE-4E1D-9136-3FFD9264F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3283E6-46A7-474D-958E-67080D0D3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29C4DA-4D3B-45E4-AA4C-447ECDD14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FA5E9AE-7CE0-45A9-B75C-180F0419E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54D628B-EC17-4A6C-B85A-1D7CF3BE2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CA942D-37BE-482A-A923-C94F6DABF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4F2D167-5F80-486A-8A9E-1B3F4421E8C3}"/>
                </a:ext>
              </a:extLst>
            </p:cNvPr>
            <p:cNvSpPr/>
            <p:nvPr/>
          </p:nvSpPr>
          <p:spPr>
            <a:xfrm>
              <a:off x="5353140" y="2796567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9E82CA-0011-453A-9C88-F94704CE4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343742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A6E0FD6-FFD8-460A-9422-4E5764D02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116666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ABC83E6-A892-4369-8418-DF4D1C700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348695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A31CF9-D8E4-4D42-B98B-232F4B107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121619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40432A6-D053-4E48-8BD0-DBF5AAB3242B}"/>
                </a:ext>
              </a:extLst>
            </p:cNvPr>
            <p:cNvSpPr/>
            <p:nvPr/>
          </p:nvSpPr>
          <p:spPr>
            <a:xfrm>
              <a:off x="9386024" y="2715957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F71A93C-DC00-4A49-BC48-AB82404C9015}"/>
              </a:ext>
            </a:extLst>
          </p:cNvPr>
          <p:cNvSpPr txBox="1"/>
          <p:nvPr/>
        </p:nvSpPr>
        <p:spPr>
          <a:xfrm>
            <a:off x="340319" y="2457611"/>
            <a:ext cx="192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Operator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64035B-04D8-4759-9020-E00CB3786416}"/>
              </a:ext>
            </a:extLst>
          </p:cNvPr>
          <p:cNvSpPr txBox="1"/>
          <p:nvPr/>
        </p:nvSpPr>
        <p:spPr>
          <a:xfrm>
            <a:off x="2498653" y="6404746"/>
            <a:ext cx="199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Arithmetic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FEFC0-B09C-47CF-9FAF-117160009935}"/>
              </a:ext>
            </a:extLst>
          </p:cNvPr>
          <p:cNvSpPr txBox="1"/>
          <p:nvPr/>
        </p:nvSpPr>
        <p:spPr>
          <a:xfrm>
            <a:off x="5485567" y="6381051"/>
            <a:ext cx="130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Tensor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22D34-C801-4BD4-84F6-E8F0536640FA}"/>
              </a:ext>
            </a:extLst>
          </p:cNvPr>
          <p:cNvSpPr txBox="1"/>
          <p:nvPr/>
        </p:nvSpPr>
        <p:spPr>
          <a:xfrm>
            <a:off x="8861187" y="6382721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Simulation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C61B62-B371-4DA1-AFA9-73AA545DFB7D}"/>
              </a:ext>
            </a:extLst>
          </p:cNvPr>
          <p:cNvSpPr txBox="1"/>
          <p:nvPr/>
        </p:nvSpPr>
        <p:spPr>
          <a:xfrm>
            <a:off x="-23125" y="6378040"/>
            <a:ext cx="23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Granularity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922985-DD04-4CCB-BC76-419403EF9CF2}"/>
              </a:ext>
            </a:extLst>
          </p:cNvPr>
          <p:cNvGrpSpPr/>
          <p:nvPr/>
        </p:nvGrpSpPr>
        <p:grpSpPr>
          <a:xfrm>
            <a:off x="2470988" y="6969082"/>
            <a:ext cx="9498803" cy="1648192"/>
            <a:chOff x="2470988" y="6969082"/>
            <a:chExt cx="9498803" cy="164819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2C81ACF-2B5A-43DB-88E7-A17960D26E09}"/>
                </a:ext>
              </a:extLst>
            </p:cNvPr>
            <p:cNvSpPr/>
            <p:nvPr/>
          </p:nvSpPr>
          <p:spPr>
            <a:xfrm>
              <a:off x="2525223" y="7024371"/>
              <a:ext cx="1911772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BC4874-9E6F-42E6-B7C2-81166C19F27B}"/>
                </a:ext>
              </a:extLst>
            </p:cNvPr>
            <p:cNvSpPr txBox="1"/>
            <p:nvPr/>
          </p:nvSpPr>
          <p:spPr>
            <a:xfrm>
              <a:off x="2470988" y="7569995"/>
              <a:ext cx="1293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MeDiPack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9E2E08-568C-45D4-BC34-F5900D00FBD9}"/>
                </a:ext>
              </a:extLst>
            </p:cNvPr>
            <p:cNvSpPr txBox="1"/>
            <p:nvPr/>
          </p:nvSpPr>
          <p:spPr>
            <a:xfrm>
              <a:off x="2631825" y="8151081"/>
              <a:ext cx="619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CoDiPack 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A3858-0917-409B-A72A-256F31C5F7BB}"/>
                </a:ext>
              </a:extLst>
            </p:cNvPr>
            <p:cNvSpPr txBox="1"/>
            <p:nvPr/>
          </p:nvSpPr>
          <p:spPr>
            <a:xfrm>
              <a:off x="3673520" y="7423431"/>
              <a:ext cx="61929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b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</a:br>
              <a: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  <a:t>Adept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1EAB75D-40D9-4A31-ADA8-40ABF6C8EE1E}"/>
                </a:ext>
              </a:extLst>
            </p:cNvPr>
            <p:cNvSpPr/>
            <p:nvPr/>
          </p:nvSpPr>
          <p:spPr>
            <a:xfrm>
              <a:off x="7850242" y="6969082"/>
              <a:ext cx="3864686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ECC85E-DABF-48D9-A9CF-0B3688E4C164}"/>
                </a:ext>
              </a:extLst>
            </p:cNvPr>
            <p:cNvSpPr txBox="1"/>
            <p:nvPr/>
          </p:nvSpPr>
          <p:spPr>
            <a:xfrm>
              <a:off x="2999510" y="7133099"/>
              <a:ext cx="61929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dirty="0">
                  <a:solidFill>
                    <a:srgbClr val="212529"/>
                  </a:solidFill>
                  <a:effectLst/>
                  <a:latin typeface="-apple-system"/>
                </a:rPr>
                <a:t>TAPENADE</a:t>
              </a:r>
              <a:endParaRPr lang="en-US" sz="2000" dirty="0"/>
            </a:p>
          </p:txBody>
        </p:sp>
        <p:pic>
          <p:nvPicPr>
            <p:cNvPr id="2054" name="Picture 6" descr="upload.wikimedia.org/wikipedia/commons/9/96/Pyt...">
              <a:extLst>
                <a:ext uri="{FF2B5EF4-FFF2-40B4-BE49-F238E27FC236}">
                  <a16:creationId xmlns:a16="http://schemas.microsoft.com/office/drawing/2014/main" id="{C3F98C8B-1640-49E1-87F3-80A3DFEC6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368" y="7139695"/>
              <a:ext cx="1708675" cy="34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U2 | Multiphysics Simulation and Design Software">
              <a:extLst>
                <a:ext uri="{FF2B5EF4-FFF2-40B4-BE49-F238E27FC236}">
                  <a16:creationId xmlns:a16="http://schemas.microsoft.com/office/drawing/2014/main" id="{27BD36D5-6E50-4948-9F3E-E9496B10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051" y="7481430"/>
              <a:ext cx="975431" cy="59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73A1C01-31D0-4707-B9EF-5C72C3603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5" b="31330"/>
            <a:stretch/>
          </p:blipFill>
          <p:spPr bwMode="auto">
            <a:xfrm>
              <a:off x="8890352" y="6999771"/>
              <a:ext cx="1774798" cy="70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lfin-adjoint Project Banner">
              <a:extLst>
                <a:ext uri="{FF2B5EF4-FFF2-40B4-BE49-F238E27FC236}">
                  <a16:creationId xmlns:a16="http://schemas.microsoft.com/office/drawing/2014/main" id="{CE87265D-74BB-48B0-BD76-F31AAB0E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020" y="8002358"/>
              <a:ext cx="3069771" cy="50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5 Important Changes Coming with TensorFlow 2.0 | by George Seif | Level Up  Coding">
              <a:extLst>
                <a:ext uri="{FF2B5EF4-FFF2-40B4-BE49-F238E27FC236}">
                  <a16:creationId xmlns:a16="http://schemas.microsoft.com/office/drawing/2014/main" id="{ACFE8DDC-8C2F-44B0-A396-FF9BA59C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321" y="7539593"/>
              <a:ext cx="744736" cy="796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ADCME logo">
            <a:extLst>
              <a:ext uri="{FF2B5EF4-FFF2-40B4-BE49-F238E27FC236}">
                <a16:creationId xmlns:a16="http://schemas.microsoft.com/office/drawing/2014/main" id="{37742686-EF70-444A-8A1B-20EAC29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09" y="6360403"/>
            <a:ext cx="2008309" cy="18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5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rry, But the Perfect Lego Brick May Never Be Eco-Friendly | WIRED">
            <a:extLst>
              <a:ext uri="{FF2B5EF4-FFF2-40B4-BE49-F238E27FC236}">
                <a16:creationId xmlns:a16="http://schemas.microsoft.com/office/drawing/2014/main" id="{8BA4AD9B-E892-458E-85F8-4365CFD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8" y="232791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ickLink - Set 10177-1 : Lego Boeing 787 Dreamliner [Sculptures] -  BrickLink Reference Catalog">
            <a:extLst>
              <a:ext uri="{FF2B5EF4-FFF2-40B4-BE49-F238E27FC236}">
                <a16:creationId xmlns:a16="http://schemas.microsoft.com/office/drawing/2014/main" id="{90D21F22-2481-4903-B0F4-5C4D1F4B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28" y="2327910"/>
            <a:ext cx="3453062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AC74A-CB00-4FF3-95FA-48DF09E1830B}"/>
              </a:ext>
            </a:extLst>
          </p:cNvPr>
          <p:cNvSpPr txBox="1"/>
          <p:nvPr/>
        </p:nvSpPr>
        <p:spPr>
          <a:xfrm>
            <a:off x="1855762" y="4903470"/>
            <a:ext cx="2587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ADCME/AdFem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F984E8-EB09-4868-BBD2-F9D533EEE1E0}"/>
              </a:ext>
            </a:extLst>
          </p:cNvPr>
          <p:cNvSpPr/>
          <p:nvPr/>
        </p:nvSpPr>
        <p:spPr>
          <a:xfrm>
            <a:off x="5804008" y="3300411"/>
            <a:ext cx="1223010" cy="39814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2AF9-45E4-4011-A894-44DDBAB44F89}"/>
              </a:ext>
            </a:extLst>
          </p:cNvPr>
          <p:cNvSpPr txBox="1"/>
          <p:nvPr/>
        </p:nvSpPr>
        <p:spPr>
          <a:xfrm>
            <a:off x="7622452" y="4903470"/>
            <a:ext cx="313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Simulation Program</a:t>
            </a:r>
          </a:p>
        </p:txBody>
      </p:sp>
    </p:spTree>
    <p:extLst>
      <p:ext uri="{BB962C8B-B14F-4D97-AF65-F5344CB8AC3E}">
        <p14:creationId xmlns:p14="http://schemas.microsoft.com/office/powerpoint/2010/main" val="62183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4AA3B-7AE5-4002-84F7-B893D90E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07" y="1316514"/>
            <a:ext cx="4937763" cy="49541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A1B4A-2D35-4FFD-ACF3-5A33DD937774}"/>
              </a:ext>
            </a:extLst>
          </p:cNvPr>
          <p:cNvSpPr/>
          <p:nvPr/>
        </p:nvSpPr>
        <p:spPr>
          <a:xfrm>
            <a:off x="2661013" y="225660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8716F-092C-456A-AA11-A43D50DED6A0}"/>
              </a:ext>
            </a:extLst>
          </p:cNvPr>
          <p:cNvSpPr/>
          <p:nvPr/>
        </p:nvSpPr>
        <p:spPr>
          <a:xfrm>
            <a:off x="6008914" y="18946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415A3-18BD-40C5-A5BC-5B6907146AA4}"/>
              </a:ext>
            </a:extLst>
          </p:cNvPr>
          <p:cNvSpPr/>
          <p:nvPr/>
        </p:nvSpPr>
        <p:spPr>
          <a:xfrm>
            <a:off x="4183924" y="46416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2E95F-D0E1-4694-ADC8-CF04EE62F229}"/>
              </a:ext>
            </a:extLst>
          </p:cNvPr>
          <p:cNvSpPr/>
          <p:nvPr/>
        </p:nvSpPr>
        <p:spPr>
          <a:xfrm>
            <a:off x="5330734" y="41425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7ACFD7-87B0-4ED1-AE5F-DFDB8124F178}"/>
              </a:ext>
            </a:extLst>
          </p:cNvPr>
          <p:cNvSpPr/>
          <p:nvPr/>
        </p:nvSpPr>
        <p:spPr>
          <a:xfrm>
            <a:off x="5394958" y="54798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C4297-533D-49B2-AF3C-AEF1D0FE124E}"/>
              </a:ext>
            </a:extLst>
          </p:cNvPr>
          <p:cNvSpPr/>
          <p:nvPr/>
        </p:nvSpPr>
        <p:spPr>
          <a:xfrm>
            <a:off x="3409948" y="51750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E66951-E1C7-4D11-8D4A-FDC31252CCF2}"/>
              </a:ext>
            </a:extLst>
          </p:cNvPr>
          <p:cNvSpPr/>
          <p:nvPr/>
        </p:nvSpPr>
        <p:spPr>
          <a:xfrm>
            <a:off x="6324598" y="333483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27939-5F57-4367-BC43-801E840C7F38}"/>
              </a:ext>
            </a:extLst>
          </p:cNvPr>
          <p:cNvSpPr txBox="1"/>
          <p:nvPr/>
        </p:nvSpPr>
        <p:spPr>
          <a:xfrm>
            <a:off x="3780434" y="670183"/>
            <a:ext cx="178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u, v, or 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95CCBD-C6C5-4D2E-AEF1-AA29E2A53A67}"/>
              </a:ext>
            </a:extLst>
          </p:cNvPr>
          <p:cNvGrpSpPr/>
          <p:nvPr/>
        </p:nvGrpSpPr>
        <p:grpSpPr>
          <a:xfrm>
            <a:off x="3040380" y="6682021"/>
            <a:ext cx="3458389" cy="646331"/>
            <a:chOff x="3040380" y="7234672"/>
            <a:chExt cx="3458389" cy="64633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08C022-C784-4140-ADDE-BA5602B7CC84}"/>
                </a:ext>
              </a:extLst>
            </p:cNvPr>
            <p:cNvSpPr/>
            <p:nvPr/>
          </p:nvSpPr>
          <p:spPr>
            <a:xfrm>
              <a:off x="3280683" y="7470751"/>
              <a:ext cx="174171" cy="1741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654F5-2D60-426D-BC9F-FE39D73C14FF}"/>
                </a:ext>
              </a:extLst>
            </p:cNvPr>
            <p:cNvSpPr txBox="1"/>
            <p:nvPr/>
          </p:nvSpPr>
          <p:spPr>
            <a:xfrm>
              <a:off x="3746806" y="7234672"/>
              <a:ext cx="26507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Observations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9D199A-8CDD-4D3F-8E72-B67623540765}"/>
                </a:ext>
              </a:extLst>
            </p:cNvPr>
            <p:cNvSpPr/>
            <p:nvPr/>
          </p:nvSpPr>
          <p:spPr>
            <a:xfrm>
              <a:off x="3040380" y="7234672"/>
              <a:ext cx="345838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21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6095A-B714-4D95-8CCA-5D5ACB6DA57E}"/>
              </a:ext>
            </a:extLst>
          </p:cNvPr>
          <p:cNvSpPr/>
          <p:nvPr/>
        </p:nvSpPr>
        <p:spPr>
          <a:xfrm>
            <a:off x="199072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7D80B6-6DFE-48D9-B266-46776D822D98}"/>
              </a:ext>
            </a:extLst>
          </p:cNvPr>
          <p:cNvSpPr/>
          <p:nvPr/>
        </p:nvSpPr>
        <p:spPr>
          <a:xfrm>
            <a:off x="4918710" y="3028950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PDE Solver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DC5180-1F7E-4969-9A00-B92D7328EDA7}"/>
              </a:ext>
            </a:extLst>
          </p:cNvPr>
          <p:cNvSpPr/>
          <p:nvPr/>
        </p:nvSpPr>
        <p:spPr>
          <a:xfrm>
            <a:off x="784669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73E0E-952D-4402-ACE7-F4BA537B41DE}"/>
              </a:ext>
            </a:extLst>
          </p:cNvPr>
          <p:cNvCxnSpPr>
            <a:cxnSpLocks/>
          </p:cNvCxnSpPr>
          <p:nvPr/>
        </p:nvCxnSpPr>
        <p:spPr>
          <a:xfrm>
            <a:off x="4345305" y="3451860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5D305F-44F6-4267-82D4-CE43FED7233D}"/>
              </a:ext>
            </a:extLst>
          </p:cNvPr>
          <p:cNvCxnSpPr/>
          <p:nvPr/>
        </p:nvCxnSpPr>
        <p:spPr>
          <a:xfrm>
            <a:off x="7273290" y="3477577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900C3-E6AB-4EDA-BB25-535BADC0014A}"/>
              </a:ext>
            </a:extLst>
          </p:cNvPr>
          <p:cNvCxnSpPr>
            <a:cxnSpLocks/>
          </p:cNvCxnSpPr>
          <p:nvPr/>
        </p:nvCxnSpPr>
        <p:spPr>
          <a:xfrm>
            <a:off x="4349115" y="3284220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47B69-12B0-43CC-8914-147895E2E6D9}"/>
              </a:ext>
            </a:extLst>
          </p:cNvPr>
          <p:cNvCxnSpPr/>
          <p:nvPr/>
        </p:nvCxnSpPr>
        <p:spPr>
          <a:xfrm>
            <a:off x="7277100" y="3309937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9E2775-97AF-4FCC-A303-485C0F91B894}"/>
              </a:ext>
            </a:extLst>
          </p:cNvPr>
          <p:cNvSpPr/>
          <p:nvPr/>
        </p:nvSpPr>
        <p:spPr>
          <a:xfrm>
            <a:off x="7846695" y="160972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E010A-6AC4-4B15-BBCB-8E516EF64B47}"/>
              </a:ext>
            </a:extLst>
          </p:cNvPr>
          <p:cNvGrpSpPr/>
          <p:nvPr/>
        </p:nvGrpSpPr>
        <p:grpSpPr>
          <a:xfrm rot="16200000">
            <a:off x="8631079" y="2544602"/>
            <a:ext cx="784860" cy="172403"/>
            <a:chOff x="8980170" y="3976687"/>
            <a:chExt cx="577215" cy="17335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AF1B2-FF37-4B53-9DD8-850B45776796}"/>
                </a:ext>
              </a:extLst>
            </p:cNvPr>
            <p:cNvCxnSpPr/>
            <p:nvPr/>
          </p:nvCxnSpPr>
          <p:spPr>
            <a:xfrm>
              <a:off x="8980170" y="4144327"/>
              <a:ext cx="573405" cy="57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9B1AB4-F3C9-480F-877A-B947A5E7516A}"/>
                </a:ext>
              </a:extLst>
            </p:cNvPr>
            <p:cNvCxnSpPr/>
            <p:nvPr/>
          </p:nvCxnSpPr>
          <p:spPr>
            <a:xfrm>
              <a:off x="8983980" y="3976687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6A6C2B-2E26-4FA2-86B6-26A89B89F486}"/>
              </a:ext>
            </a:extLst>
          </p:cNvPr>
          <p:cNvSpPr txBox="1"/>
          <p:nvPr/>
        </p:nvSpPr>
        <p:spPr>
          <a:xfrm>
            <a:off x="3743825" y="2371722"/>
            <a:ext cx="187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Spatially-varying </a:t>
            </a:r>
          </a:p>
          <a:p>
            <a:pPr algn="ctr"/>
            <a:r>
              <a:rPr lang="en-US" b="1" dirty="0"/>
              <a:t>Physical Fields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5E4BB5-8AD7-4B37-8E31-D1FA81320188}"/>
              </a:ext>
            </a:extLst>
          </p:cNvPr>
          <p:cNvGrpSpPr/>
          <p:nvPr/>
        </p:nvGrpSpPr>
        <p:grpSpPr>
          <a:xfrm>
            <a:off x="2089785" y="1499235"/>
            <a:ext cx="904875" cy="523875"/>
            <a:chOff x="2089785" y="1499235"/>
            <a:chExt cx="573405" cy="43243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3E10512-98D7-4B96-ACA8-FC6CF260C81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918335"/>
              <a:ext cx="561975" cy="133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F8699B-8A54-457B-81A6-F9027B22252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499235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8B50F1-C53A-4875-B2BD-2289C2AFC82B}"/>
              </a:ext>
            </a:extLst>
          </p:cNvPr>
          <p:cNvSpPr txBox="1"/>
          <p:nvPr/>
        </p:nvSpPr>
        <p:spPr>
          <a:xfrm>
            <a:off x="3131820" y="1321492"/>
            <a:ext cx="27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Back-propagation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E147FF-49BD-4FB8-8891-5A43CE3563E2}"/>
              </a:ext>
            </a:extLst>
          </p:cNvPr>
          <p:cNvSpPr txBox="1"/>
          <p:nvPr/>
        </p:nvSpPr>
        <p:spPr>
          <a:xfrm>
            <a:off x="3147352" y="1817082"/>
            <a:ext cx="22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Computation</a:t>
            </a:r>
          </a:p>
        </p:txBody>
      </p:sp>
    </p:spTree>
    <p:extLst>
      <p:ext uri="{BB962C8B-B14F-4D97-AF65-F5344CB8AC3E}">
        <p14:creationId xmlns:p14="http://schemas.microsoft.com/office/powerpoint/2010/main" val="342515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FC03E09A-4964-486F-8D62-BF7969490AF7}"/>
              </a:ext>
            </a:extLst>
          </p:cNvPr>
          <p:cNvGrpSpPr/>
          <p:nvPr/>
        </p:nvGrpSpPr>
        <p:grpSpPr>
          <a:xfrm>
            <a:off x="383146" y="315184"/>
            <a:ext cx="11553948" cy="8215637"/>
            <a:chOff x="383146" y="315184"/>
            <a:chExt cx="11553948" cy="821563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7E2C3-6B5D-4D38-A1F3-CEA0675B695D}"/>
                </a:ext>
              </a:extLst>
            </p:cNvPr>
            <p:cNvSpPr/>
            <p:nvPr/>
          </p:nvSpPr>
          <p:spPr>
            <a:xfrm>
              <a:off x="5120423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894A8D-F7D2-4039-9A3B-3755E130337F}"/>
                </a:ext>
              </a:extLst>
            </p:cNvPr>
            <p:cNvSpPr/>
            <p:nvPr/>
          </p:nvSpPr>
          <p:spPr>
            <a:xfrm>
              <a:off x="7122164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80F8AE-7F94-4231-9C5B-4095BE43D822}"/>
                </a:ext>
              </a:extLst>
            </p:cNvPr>
            <p:cNvSpPr/>
            <p:nvPr/>
          </p:nvSpPr>
          <p:spPr>
            <a:xfrm>
              <a:off x="7112909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89E038-EC17-4F40-8556-7C565B0800FF}"/>
                </a:ext>
              </a:extLst>
            </p:cNvPr>
            <p:cNvSpPr/>
            <p:nvPr/>
          </p:nvSpPr>
          <p:spPr>
            <a:xfrm>
              <a:off x="5079092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795E3C9-E578-4E85-BBBB-FAFDC1331442}"/>
                </a:ext>
              </a:extLst>
            </p:cNvPr>
            <p:cNvSpPr/>
            <p:nvPr/>
          </p:nvSpPr>
          <p:spPr>
            <a:xfrm>
              <a:off x="6096000" y="465715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/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8C1849-D02E-48E5-ACD6-982D02CB91C5}"/>
                </a:ext>
              </a:extLst>
            </p:cNvPr>
            <p:cNvSpPr txBox="1"/>
            <p:nvPr/>
          </p:nvSpPr>
          <p:spPr>
            <a:xfrm>
              <a:off x="383146" y="1805448"/>
              <a:ext cx="4084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compute_fem_laplace_matrix1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FC35B-605B-4DF1-B9CD-08270E6D977E}"/>
                </a:ext>
              </a:extLst>
            </p:cNvPr>
            <p:cNvSpPr txBox="1"/>
            <p:nvPr/>
          </p:nvSpPr>
          <p:spPr>
            <a:xfrm>
              <a:off x="8332289" y="1311109"/>
              <a:ext cx="2786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eval_f_on_gauss_pts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D8B202-E9C4-4BE2-99E7-D928CA8EBFD4}"/>
                </a:ext>
              </a:extLst>
            </p:cNvPr>
            <p:cNvSpPr txBox="1"/>
            <p:nvPr/>
          </p:nvSpPr>
          <p:spPr>
            <a:xfrm>
              <a:off x="8065137" y="4088990"/>
              <a:ext cx="3871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compute_fem_source_term1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84D22A-9FAE-4F31-94F0-94A292C17193}"/>
                </a:ext>
              </a:extLst>
            </p:cNvPr>
            <p:cNvSpPr txBox="1"/>
            <p:nvPr/>
          </p:nvSpPr>
          <p:spPr>
            <a:xfrm>
              <a:off x="4591111" y="364124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582DAC-7CE9-4FDF-A9A5-39C047CD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0544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BC19A40-197C-4CEC-8256-9C4834477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1797" y="3118474"/>
              <a:ext cx="724116" cy="37515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8FBCB5-9142-4311-BE8B-79F4AF8D6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9662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90DC15F-3801-4649-B913-1CBFA7E2D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6242" y="3967566"/>
              <a:ext cx="485922" cy="585776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B029ED-3127-4CD4-83DF-6F3E54968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9335" y="3984647"/>
              <a:ext cx="486528" cy="56869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DDD359-CDA6-474E-A7EF-62FA98EB6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4757" y="2845110"/>
              <a:ext cx="724116" cy="375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2E60261-3392-4702-A501-C6580B289C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9671" y="3810973"/>
              <a:ext cx="521139" cy="60590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FEBC64-0DD1-48C2-B1C2-E3385026F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8" y="5363648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5D5034-FC1B-4930-8CEC-B18771001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2" y="5361068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494CD7-E3FA-491A-AFEB-DA6EED6DA05E}"/>
                </a:ext>
              </a:extLst>
            </p:cNvPr>
            <p:cNvSpPr/>
            <p:nvPr/>
          </p:nvSpPr>
          <p:spPr>
            <a:xfrm>
              <a:off x="6105863" y="6098243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42F300-DBD5-4939-A417-7803733ADAC0}"/>
                </a:ext>
              </a:extLst>
            </p:cNvPr>
            <p:cNvSpPr txBox="1"/>
            <p:nvPr/>
          </p:nvSpPr>
          <p:spPr>
            <a:xfrm>
              <a:off x="6755216" y="4760823"/>
              <a:ext cx="2753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Linear System Solver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0FBB92-E05F-4722-A2F7-7556BDA88224}"/>
                </a:ext>
              </a:extLst>
            </p:cNvPr>
            <p:cNvSpPr txBox="1"/>
            <p:nvPr/>
          </p:nvSpPr>
          <p:spPr>
            <a:xfrm>
              <a:off x="6952090" y="6070032"/>
              <a:ext cx="1817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Squared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/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073" r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/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/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727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7E2B97-EEEE-4527-A669-7CA53EA17399}"/>
                </a:ext>
              </a:extLst>
            </p:cNvPr>
            <p:cNvSpPr/>
            <p:nvPr/>
          </p:nvSpPr>
          <p:spPr>
            <a:xfrm>
              <a:off x="4284202" y="4968407"/>
              <a:ext cx="753455" cy="79704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D9CB19-86E5-4A69-8E45-CF9155754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6560" y="5647819"/>
              <a:ext cx="666039" cy="45042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2CD7F6-0438-486B-9667-E742AD9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7" y="6802160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5189B4-5A63-4E61-9527-DCA4A2589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1" y="6799580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2875EE-857F-42EC-8836-9362524A3760}"/>
                </a:ext>
              </a:extLst>
            </p:cNvPr>
            <p:cNvSpPr/>
            <p:nvPr/>
          </p:nvSpPr>
          <p:spPr>
            <a:xfrm>
              <a:off x="5862599" y="7479469"/>
              <a:ext cx="993857" cy="105135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loss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A93904-38A7-4771-B53A-7557E11D38EC}"/>
                </a:ext>
              </a:extLst>
            </p:cNvPr>
            <p:cNvSpPr/>
            <p:nvPr/>
          </p:nvSpPr>
          <p:spPr>
            <a:xfrm rot="1546298">
              <a:off x="4319952" y="1226639"/>
              <a:ext cx="5118502" cy="249220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03B544-4CED-4E46-89DE-E501DA93B56A}"/>
                </a:ext>
              </a:extLst>
            </p:cNvPr>
            <p:cNvSpPr txBox="1"/>
            <p:nvPr/>
          </p:nvSpPr>
          <p:spPr>
            <a:xfrm>
              <a:off x="3618824" y="315184"/>
              <a:ext cx="4171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Computed at Compilation Time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041CE24-3D2F-4992-892B-4F6152EBA101}"/>
                </a:ext>
              </a:extLst>
            </p:cNvPr>
            <p:cNvCxnSpPr/>
            <p:nvPr/>
          </p:nvCxnSpPr>
          <p:spPr>
            <a:xfrm>
              <a:off x="4467469" y="2032162"/>
              <a:ext cx="5305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5AF8D9-0E74-48A1-B3BA-B84E35F51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0736" y="1807837"/>
              <a:ext cx="646549" cy="22432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9AE3E2-7D15-40ED-819C-EAAFFEDD9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1268" y="3665218"/>
              <a:ext cx="968114" cy="44870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18CA60-2C93-47C0-940C-8A3622CCDE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161111"/>
              <a:ext cx="873325" cy="2389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306C58C-B0DE-49B1-9F0A-41CB1028A3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978466"/>
              <a:ext cx="869791" cy="2667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438E97-3B66-4919-865E-6C2FE33B7559}"/>
                </a:ext>
              </a:extLst>
            </p:cNvPr>
            <p:cNvSpPr txBox="1"/>
            <p:nvPr/>
          </p:nvSpPr>
          <p:spPr>
            <a:xfrm>
              <a:off x="1852652" y="7774312"/>
              <a:ext cx="3537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Gradient Back-propagation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823FE0-5681-424D-B751-22C5C9260B12}"/>
                </a:ext>
              </a:extLst>
            </p:cNvPr>
            <p:cNvSpPr txBox="1"/>
            <p:nvPr/>
          </p:nvSpPr>
          <p:spPr>
            <a:xfrm>
              <a:off x="1930334" y="6967304"/>
              <a:ext cx="2924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82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004116-F996-457B-A925-C8DA484EF070}"/>
              </a:ext>
            </a:extLst>
          </p:cNvPr>
          <p:cNvSpPr txBox="1"/>
          <p:nvPr/>
        </p:nvSpPr>
        <p:spPr>
          <a:xfrm>
            <a:off x="1623446" y="592221"/>
            <a:ext cx="9240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 =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Variable(1.0)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</a:t>
            </a:r>
            <a:r>
              <a:rPr lang="el-GR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compute_fem_laplace_matrix1(m,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F0 = eval_f_on_gauss_pts(f,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compute_fem_source_term1(F0,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 = A\F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 = sum((sol[idx] - obs[idx])^</a:t>
            </a:r>
            <a:r>
              <a:rPr lang="en-US" sz="2400" b="0" i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98430C2-F7B0-4170-805B-8A23B9CF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46" y="2900545"/>
            <a:ext cx="8605435" cy="6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1B6076F-DC9B-4368-A75A-7DB8EA02BFA8}"/>
              </a:ext>
            </a:extLst>
          </p:cNvPr>
          <p:cNvSpPr/>
          <p:nvPr/>
        </p:nvSpPr>
        <p:spPr>
          <a:xfrm>
            <a:off x="1518832" y="2124977"/>
            <a:ext cx="2468880" cy="2468880"/>
          </a:xfrm>
          <a:prstGeom prst="triangle">
            <a:avLst>
              <a:gd name="adj" fmla="val 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799D419-4E93-4AF8-A5AF-BA112F8F2AFC}"/>
              </a:ext>
            </a:extLst>
          </p:cNvPr>
          <p:cNvSpPr/>
          <p:nvPr/>
        </p:nvSpPr>
        <p:spPr>
          <a:xfrm rot="20665477">
            <a:off x="6327956" y="2164136"/>
            <a:ext cx="2732472" cy="2101463"/>
          </a:xfrm>
          <a:prstGeom prst="triangle">
            <a:avLst>
              <a:gd name="adj" fmla="val 8979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8915C-D45E-46F8-AFF0-BFDD910C43AC}"/>
              </a:ext>
            </a:extLst>
          </p:cNvPr>
          <p:cNvSpPr txBox="1"/>
          <p:nvPr/>
        </p:nvSpPr>
        <p:spPr>
          <a:xfrm>
            <a:off x="1151424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D76A0-1747-4661-8E7F-AE2EA6214524}"/>
              </a:ext>
            </a:extLst>
          </p:cNvPr>
          <p:cNvSpPr txBox="1"/>
          <p:nvPr/>
        </p:nvSpPr>
        <p:spPr>
          <a:xfrm>
            <a:off x="3804008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88FE9-7B67-45DA-8121-CDCEA4A9630D}"/>
              </a:ext>
            </a:extLst>
          </p:cNvPr>
          <p:cNvSpPr txBox="1"/>
          <p:nvPr/>
        </p:nvSpPr>
        <p:spPr>
          <a:xfrm>
            <a:off x="1151424" y="15351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/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/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/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/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/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/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774531-05BC-450A-BA70-777EF19BA73F}"/>
              </a:ext>
            </a:extLst>
          </p:cNvPr>
          <p:cNvSpPr/>
          <p:nvPr/>
        </p:nvSpPr>
        <p:spPr>
          <a:xfrm>
            <a:off x="4990454" y="2999423"/>
            <a:ext cx="1093235" cy="5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2BB508-CAEC-4F1B-8A13-C766E2F80081}"/>
              </a:ext>
            </a:extLst>
          </p:cNvPr>
          <p:cNvSpPr txBox="1"/>
          <p:nvPr/>
        </p:nvSpPr>
        <p:spPr>
          <a:xfrm>
            <a:off x="1779768" y="5503759"/>
            <a:ext cx="1678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41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74D8A8B-8A18-477A-BA86-2AE2D95FE6A5}"/>
              </a:ext>
            </a:extLst>
          </p:cNvPr>
          <p:cNvGrpSpPr/>
          <p:nvPr/>
        </p:nvGrpSpPr>
        <p:grpSpPr>
          <a:xfrm>
            <a:off x="199723" y="1210189"/>
            <a:ext cx="11682261" cy="5980569"/>
            <a:chOff x="199721" y="158469"/>
            <a:chExt cx="11682262" cy="598057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197594-18BE-4250-91D3-2EBF362FA912}"/>
                </a:ext>
              </a:extLst>
            </p:cNvPr>
            <p:cNvSpPr/>
            <p:nvPr/>
          </p:nvSpPr>
          <p:spPr>
            <a:xfrm>
              <a:off x="1886282" y="158469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9A0580-BC31-434A-9475-194D12AE2EB3}"/>
                </a:ext>
              </a:extLst>
            </p:cNvPr>
            <p:cNvSpPr/>
            <p:nvPr/>
          </p:nvSpPr>
          <p:spPr>
            <a:xfrm>
              <a:off x="3391568" y="778886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2EE7F-D224-4883-A659-BDA178C23147}"/>
                </a:ext>
              </a:extLst>
            </p:cNvPr>
            <p:cNvSpPr txBox="1"/>
            <p:nvPr/>
          </p:nvSpPr>
          <p:spPr>
            <a:xfrm>
              <a:off x="4309039" y="730697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2F657-0F9F-4B7A-85DB-EBA67CABEA5C}"/>
                </a:ext>
              </a:extLst>
            </p:cNvPr>
            <p:cNvSpPr txBox="1"/>
            <p:nvPr/>
          </p:nvSpPr>
          <p:spPr>
            <a:xfrm>
              <a:off x="3202199" y="158469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9423B-8744-431B-A75C-BA8259C5A67A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1539337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764A00-86C6-471C-B717-2A5D81E2C714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1620375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B1573C-8FF3-49EE-9F42-148A06921CF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661729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B1B3B0-C6FB-418A-955D-382ACA2B8C9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1219599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7DB02E-AD64-433E-A3AD-CC2F9B74E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1665177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E1155E-CF30-4255-B1F4-863DD3A94B17}"/>
                </a:ext>
              </a:extLst>
            </p:cNvPr>
            <p:cNvSpPr/>
            <p:nvPr/>
          </p:nvSpPr>
          <p:spPr>
            <a:xfrm>
              <a:off x="482990" y="362569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8C03E-AB20-4737-8EB5-F364D9CDE92E}"/>
                </a:ext>
              </a:extLst>
            </p:cNvPr>
            <p:cNvSpPr/>
            <p:nvPr/>
          </p:nvSpPr>
          <p:spPr>
            <a:xfrm>
              <a:off x="4667767" y="1353832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D59258-97AA-47DB-9079-D9DD9A30923C}"/>
                </a:ext>
              </a:extLst>
            </p:cNvPr>
            <p:cNvSpPr/>
            <p:nvPr/>
          </p:nvSpPr>
          <p:spPr>
            <a:xfrm>
              <a:off x="2307619" y="171296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E47067-EC7C-430C-8FD1-64071414DCD2}"/>
                </a:ext>
              </a:extLst>
            </p:cNvPr>
            <p:cNvSpPr txBox="1"/>
            <p:nvPr/>
          </p:nvSpPr>
          <p:spPr>
            <a:xfrm>
              <a:off x="5899968" y="258014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D2A8C0-1D43-4B15-B451-F946430718C9}"/>
                </a:ext>
              </a:extLst>
            </p:cNvPr>
            <p:cNvSpPr txBox="1"/>
            <p:nvPr/>
          </p:nvSpPr>
          <p:spPr>
            <a:xfrm>
              <a:off x="2770831" y="2251711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F7B88EC-1D19-49F5-AA52-92EA8F14811F}"/>
                </a:ext>
              </a:extLst>
            </p:cNvPr>
            <p:cNvSpPr/>
            <p:nvPr/>
          </p:nvSpPr>
          <p:spPr>
            <a:xfrm>
              <a:off x="1886282" y="3526982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17EF7F-0FA8-4188-BE78-86B0CE869542}"/>
                </a:ext>
              </a:extLst>
            </p:cNvPr>
            <p:cNvSpPr/>
            <p:nvPr/>
          </p:nvSpPr>
          <p:spPr>
            <a:xfrm>
              <a:off x="3391568" y="4147399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691A4-2035-41D8-A226-374C6F04D7CC}"/>
                </a:ext>
              </a:extLst>
            </p:cNvPr>
            <p:cNvSpPr txBox="1"/>
            <p:nvPr/>
          </p:nvSpPr>
          <p:spPr>
            <a:xfrm>
              <a:off x="4309039" y="4099210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EC5438-7373-4397-9EA0-99F93F4D8B1E}"/>
                </a:ext>
              </a:extLst>
            </p:cNvPr>
            <p:cNvSpPr txBox="1"/>
            <p:nvPr/>
          </p:nvSpPr>
          <p:spPr>
            <a:xfrm>
              <a:off x="3202199" y="3526982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921368-48FA-43ED-9038-6FF3432A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4907850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3B4DAE-87E6-4557-9446-ADE92624E279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4988888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2CC4FE-9793-4BB9-B580-C56DB739243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4030242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6C22F56-0A63-480D-BEA8-6046B3E6E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4588112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5DE054-E1DF-4B1A-954D-E7934102A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5033690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28F2FB-DB8E-4E1B-89FB-A218CC7C6D19}"/>
                </a:ext>
              </a:extLst>
            </p:cNvPr>
            <p:cNvSpPr/>
            <p:nvPr/>
          </p:nvSpPr>
          <p:spPr>
            <a:xfrm>
              <a:off x="482990" y="3731082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6E3E26C-C058-4388-AA56-D8950802D4EF}"/>
                </a:ext>
              </a:extLst>
            </p:cNvPr>
            <p:cNvSpPr/>
            <p:nvPr/>
          </p:nvSpPr>
          <p:spPr>
            <a:xfrm>
              <a:off x="4667767" y="4722345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4351A9-F257-4533-A7B8-F2E9C04E1931}"/>
                </a:ext>
              </a:extLst>
            </p:cNvPr>
            <p:cNvSpPr/>
            <p:nvPr/>
          </p:nvSpPr>
          <p:spPr>
            <a:xfrm>
              <a:off x="2307619" y="5081477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7AE87D-E039-4DEF-A001-25CCDCD88422}"/>
                </a:ext>
              </a:extLst>
            </p:cNvPr>
            <p:cNvSpPr txBox="1"/>
            <p:nvPr/>
          </p:nvSpPr>
          <p:spPr>
            <a:xfrm>
              <a:off x="5899968" y="3626527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2036D7-A571-40A5-A3B4-ADCE5A6F1269}"/>
                </a:ext>
              </a:extLst>
            </p:cNvPr>
            <p:cNvSpPr txBox="1"/>
            <p:nvPr/>
          </p:nvSpPr>
          <p:spPr>
            <a:xfrm>
              <a:off x="2849984" y="5606456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F89043-449D-450C-8695-181E60D1ED56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99B292-7D3E-4A8E-8BEE-C2A0A5B757DF}"/>
                </a:ext>
              </a:extLst>
            </p:cNvPr>
            <p:cNvSpPr txBox="1"/>
            <p:nvPr/>
          </p:nvSpPr>
          <p:spPr>
            <a:xfrm>
              <a:off x="6652251" y="2031401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67CE18-5F1E-45F7-8C44-4CF8F1601A23}"/>
                </a:ext>
              </a:extLst>
            </p:cNvPr>
            <p:cNvSpPr txBox="1"/>
            <p:nvPr/>
          </p:nvSpPr>
          <p:spPr>
            <a:xfrm>
              <a:off x="6716290" y="5338820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37B679-6177-4575-93C9-8010CEFFCC70}"/>
                </a:ext>
              </a:extLst>
            </p:cNvPr>
            <p:cNvSpPr txBox="1"/>
            <p:nvPr/>
          </p:nvSpPr>
          <p:spPr>
            <a:xfrm>
              <a:off x="199721" y="1120075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787CD-2B93-468B-9EB1-F6C7543E4FA3}"/>
                </a:ext>
              </a:extLst>
            </p:cNvPr>
            <p:cNvSpPr txBox="1"/>
            <p:nvPr/>
          </p:nvSpPr>
          <p:spPr>
            <a:xfrm>
              <a:off x="224582" y="4543911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BE3E72-0A47-4F8A-B11B-4DE9BB23CF79}"/>
                </a:ext>
              </a:extLst>
            </p:cNvPr>
            <p:cNvSpPr txBox="1"/>
            <p:nvPr/>
          </p:nvSpPr>
          <p:spPr>
            <a:xfrm>
              <a:off x="2833448" y="2801798"/>
              <a:ext cx="1291829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Manual 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Adjoint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16F5ED-AA34-4FB7-B3CB-DFACE798592F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27142"/>
              <a:ext cx="108695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1A57C-6090-40D3-91E8-B612B3A5A913}"/>
                </a:ext>
              </a:extLst>
            </p:cNvPr>
            <p:cNvSpPr txBox="1"/>
            <p:nvPr/>
          </p:nvSpPr>
          <p:spPr>
            <a:xfrm>
              <a:off x="8729452" y="5215709"/>
              <a:ext cx="3152531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Gradient Backpropagation</a:t>
              </a:r>
            </a:p>
            <a:p>
              <a:pPr algn="ctr"/>
              <a:r>
                <a:rPr lang="en-US" dirty="0"/>
                <a:t>via Automatic Differentiation</a:t>
              </a:r>
            </a:p>
            <a:p>
              <a:pPr algn="ctr"/>
              <a:r>
                <a:rPr lang="en-US" dirty="0"/>
                <a:t>or Physics Constrained Learning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8724D1-C9E7-4A5F-8C17-F5A9E02A688E}"/>
                </a:ext>
              </a:extLst>
            </p:cNvPr>
            <p:cNvSpPr txBox="1"/>
            <p:nvPr/>
          </p:nvSpPr>
          <p:spPr>
            <a:xfrm>
              <a:off x="4207144" y="2815782"/>
              <a:ext cx="1780745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Send &lt;-&gt; Recv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Bcast &lt;-&gt; 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F236E4F-A44A-4325-8466-10BD076E9974}"/>
              </a:ext>
            </a:extLst>
          </p:cNvPr>
          <p:cNvGrpSpPr/>
          <p:nvPr/>
        </p:nvGrpSpPr>
        <p:grpSpPr>
          <a:xfrm>
            <a:off x="914400" y="1642821"/>
            <a:ext cx="9140417" cy="3440623"/>
            <a:chOff x="914400" y="1642821"/>
            <a:chExt cx="9140417" cy="34406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BF4C56-3EF5-4A1D-8382-C28F6222940E}"/>
                </a:ext>
              </a:extLst>
            </p:cNvPr>
            <p:cNvSpPr/>
            <p:nvPr/>
          </p:nvSpPr>
          <p:spPr>
            <a:xfrm>
              <a:off x="914400" y="1720312"/>
              <a:ext cx="2107770" cy="2107770"/>
            </a:xfrm>
            <a:prstGeom prst="ellipse">
              <a:avLst/>
            </a:prstGeom>
            <a:solidFill>
              <a:srgbClr val="369844"/>
            </a:solidFill>
            <a:ln>
              <a:solidFill>
                <a:srgbClr val="3196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0EE55C-B27A-4358-9086-A1B8BFACB75C}"/>
                </a:ext>
              </a:extLst>
            </p:cNvPr>
            <p:cNvSpPr/>
            <p:nvPr/>
          </p:nvSpPr>
          <p:spPr>
            <a:xfrm>
              <a:off x="3335592" y="3605103"/>
              <a:ext cx="1478341" cy="1478341"/>
            </a:xfrm>
            <a:prstGeom prst="ellipse">
              <a:avLst/>
            </a:prstGeom>
            <a:solidFill>
              <a:srgbClr val="CB392E"/>
            </a:solidFill>
            <a:ln>
              <a:solidFill>
                <a:srgbClr val="CB3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2B79D4-4C54-4B6F-947E-D23CBC3A7F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896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AED319-C8CA-4F45-88FC-EF0692250730}"/>
                </a:ext>
              </a:extLst>
            </p:cNvPr>
            <p:cNvCxnSpPr/>
            <p:nvPr/>
          </p:nvCxnSpPr>
          <p:spPr>
            <a:xfrm>
              <a:off x="2990091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03374-C4E1-480F-9F15-2BA4D5CCD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4437" y="1720312"/>
              <a:ext cx="21538" cy="2623962"/>
            </a:xfrm>
            <a:prstGeom prst="line">
              <a:avLst/>
            </a:prstGeom>
            <a:ln w="76200">
              <a:solidFill>
                <a:srgbClr val="CB3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8468C3-5DAD-47A9-BF8F-09C62BC997F0}"/>
                </a:ext>
              </a:extLst>
            </p:cNvPr>
            <p:cNvCxnSpPr/>
            <p:nvPr/>
          </p:nvCxnSpPr>
          <p:spPr>
            <a:xfrm>
              <a:off x="5548393" y="1642821"/>
              <a:ext cx="0" cy="34406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07908A-3A0C-40F7-AF73-BDD69AEDC8E7}"/>
                </a:ext>
              </a:extLst>
            </p:cNvPr>
            <p:cNvCxnSpPr/>
            <p:nvPr/>
          </p:nvCxnSpPr>
          <p:spPr>
            <a:xfrm>
              <a:off x="5519648" y="1658320"/>
              <a:ext cx="167381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7459EE-1EC2-4BB6-8594-60EC6B3274AF}"/>
                </a:ext>
              </a:extLst>
            </p:cNvPr>
            <p:cNvCxnSpPr>
              <a:cxnSpLocks/>
            </p:cNvCxnSpPr>
            <p:nvPr/>
          </p:nvCxnSpPr>
          <p:spPr>
            <a:xfrm>
              <a:off x="5548393" y="3019587"/>
              <a:ext cx="128636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BD53CC-1909-4152-A10F-68E5F3A9A2D0}"/>
                </a:ext>
              </a:extLst>
            </p:cNvPr>
            <p:cNvGrpSpPr/>
            <p:nvPr/>
          </p:nvGrpSpPr>
          <p:grpSpPr>
            <a:xfrm>
              <a:off x="7222264" y="3254653"/>
              <a:ext cx="1492340" cy="1828791"/>
              <a:chOff x="7237708" y="3363132"/>
              <a:chExt cx="1492340" cy="18287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F5FA373-A5FC-44B4-8951-5D15B29681DD}"/>
                  </a:ext>
                </a:extLst>
              </p:cNvPr>
              <p:cNvSpPr/>
              <p:nvPr/>
            </p:nvSpPr>
            <p:spPr>
              <a:xfrm>
                <a:off x="7237708" y="3605103"/>
                <a:ext cx="932900" cy="932900"/>
              </a:xfrm>
              <a:prstGeom prst="ellipse">
                <a:avLst/>
              </a:prstGeom>
              <a:solidFill>
                <a:srgbClr val="9358A5"/>
              </a:solidFill>
              <a:ln>
                <a:solidFill>
                  <a:srgbClr val="9155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D7DE582F-4B1E-41A3-8B8C-A52933232C87}"/>
                  </a:ext>
                </a:extLst>
              </p:cNvPr>
              <p:cNvSpPr/>
              <p:nvPr/>
            </p:nvSpPr>
            <p:spPr>
              <a:xfrm rot="10800000">
                <a:off x="7251706" y="3363132"/>
                <a:ext cx="1478342" cy="1828791"/>
              </a:xfrm>
              <a:prstGeom prst="arc">
                <a:avLst>
                  <a:gd name="adj1" fmla="val 15985924"/>
                  <a:gd name="adj2" fmla="val 983140"/>
                </a:avLst>
              </a:prstGeom>
              <a:ln w="76200">
                <a:solidFill>
                  <a:srgbClr val="9155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B10212-32BB-4806-84BD-AD014247AF28}"/>
                </a:ext>
              </a:extLst>
            </p:cNvPr>
            <p:cNvGrpSpPr/>
            <p:nvPr/>
          </p:nvGrpSpPr>
          <p:grpSpPr>
            <a:xfrm>
              <a:off x="8728602" y="3891272"/>
              <a:ext cx="1326215" cy="1192172"/>
              <a:chOff x="8728602" y="3891272"/>
              <a:chExt cx="1326215" cy="119217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5B0A0C-4E90-4916-AEAD-E5AA7B674761}"/>
                  </a:ext>
                </a:extLst>
              </p:cNvPr>
              <p:cNvCxnSpPr/>
              <p:nvPr/>
            </p:nvCxnSpPr>
            <p:spPr>
              <a:xfrm flipV="1">
                <a:off x="8736011" y="4277528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2773669-37B6-4900-B3D4-7A194C9D2F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8331" y="4247282"/>
                <a:ext cx="0" cy="82141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22FE9F0-D361-494F-9410-8C5A588E53FD}"/>
                  </a:ext>
                </a:extLst>
              </p:cNvPr>
              <p:cNvSpPr/>
              <p:nvPr/>
            </p:nvSpPr>
            <p:spPr>
              <a:xfrm rot="1317835">
                <a:off x="8728602" y="3906773"/>
                <a:ext cx="658904" cy="658904"/>
              </a:xfrm>
              <a:prstGeom prst="arc">
                <a:avLst>
                  <a:gd name="adj1" fmla="val 8835776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7F939E2B-64D6-4370-B5E5-272ECA079241}"/>
                  </a:ext>
                </a:extLst>
              </p:cNvPr>
              <p:cNvSpPr/>
              <p:nvPr/>
            </p:nvSpPr>
            <p:spPr>
              <a:xfrm rot="1317835">
                <a:off x="9395913" y="3891272"/>
                <a:ext cx="658904" cy="658904"/>
              </a:xfrm>
              <a:prstGeom prst="arc">
                <a:avLst>
                  <a:gd name="adj1" fmla="val 9486527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D3E3479-96EC-4F56-8CA9-40D29B08B2D5}"/>
                  </a:ext>
                </a:extLst>
              </p:cNvPr>
              <p:cNvCxnSpPr/>
              <p:nvPr/>
            </p:nvCxnSpPr>
            <p:spPr>
              <a:xfrm flipV="1">
                <a:off x="10050782" y="4244697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431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21C008-533C-413B-8578-12F0B1BC2312}"/>
              </a:ext>
            </a:extLst>
          </p:cNvPr>
          <p:cNvSpPr/>
          <p:nvPr/>
        </p:nvSpPr>
        <p:spPr>
          <a:xfrm>
            <a:off x="239354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25D4C4-7AD7-40EA-948D-785AE50836E7}"/>
              </a:ext>
            </a:extLst>
          </p:cNvPr>
          <p:cNvSpPr/>
          <p:nvPr/>
        </p:nvSpPr>
        <p:spPr>
          <a:xfrm>
            <a:off x="254839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8967-87ED-47A0-9101-170930643EDA}"/>
              </a:ext>
            </a:extLst>
          </p:cNvPr>
          <p:cNvSpPr/>
          <p:nvPr/>
        </p:nvSpPr>
        <p:spPr>
          <a:xfrm>
            <a:off x="363732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59B6A-E2D2-468C-84EE-258D5CFBBB71}"/>
              </a:ext>
            </a:extLst>
          </p:cNvPr>
          <p:cNvSpPr/>
          <p:nvPr/>
        </p:nvSpPr>
        <p:spPr>
          <a:xfrm>
            <a:off x="379217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F5F80-C54F-46B6-9884-7A2A82BE4AF5}"/>
              </a:ext>
            </a:extLst>
          </p:cNvPr>
          <p:cNvSpPr/>
          <p:nvPr/>
        </p:nvSpPr>
        <p:spPr>
          <a:xfrm>
            <a:off x="490445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57DEE-59C7-4400-9F31-41DA3BDC898A}"/>
              </a:ext>
            </a:extLst>
          </p:cNvPr>
          <p:cNvSpPr/>
          <p:nvPr/>
        </p:nvSpPr>
        <p:spPr>
          <a:xfrm>
            <a:off x="505930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F2390E-19FC-4B26-A7A4-98A35D8CAA05}"/>
              </a:ext>
            </a:extLst>
          </p:cNvPr>
          <p:cNvSpPr/>
          <p:nvPr/>
        </p:nvSpPr>
        <p:spPr>
          <a:xfrm>
            <a:off x="609293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346B53-6D29-4897-9B38-4D44FCF0D3C9}"/>
              </a:ext>
            </a:extLst>
          </p:cNvPr>
          <p:cNvSpPr/>
          <p:nvPr/>
        </p:nvSpPr>
        <p:spPr>
          <a:xfrm>
            <a:off x="624778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57AD3-5E1F-4880-86F3-8743D493514D}"/>
              </a:ext>
            </a:extLst>
          </p:cNvPr>
          <p:cNvSpPr/>
          <p:nvPr/>
        </p:nvSpPr>
        <p:spPr>
          <a:xfrm>
            <a:off x="7332405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78BA37-90CD-41B5-B4F1-0A0E79C86871}"/>
              </a:ext>
            </a:extLst>
          </p:cNvPr>
          <p:cNvSpPr/>
          <p:nvPr/>
        </p:nvSpPr>
        <p:spPr>
          <a:xfrm>
            <a:off x="7487262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75F025-26F0-4C88-8DAC-7AACF2179DAD}"/>
              </a:ext>
            </a:extLst>
          </p:cNvPr>
          <p:cNvSpPr/>
          <p:nvPr/>
        </p:nvSpPr>
        <p:spPr>
          <a:xfrm>
            <a:off x="8571878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9EC786-9100-4C48-B368-026CCFDBAA0C}"/>
              </a:ext>
            </a:extLst>
          </p:cNvPr>
          <p:cNvSpPr/>
          <p:nvPr/>
        </p:nvSpPr>
        <p:spPr>
          <a:xfrm>
            <a:off x="8726735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855EE-0646-4CA2-A6CD-E29F8DC69D34}"/>
              </a:ext>
            </a:extLst>
          </p:cNvPr>
          <p:cNvSpPr/>
          <p:nvPr/>
        </p:nvSpPr>
        <p:spPr>
          <a:xfrm>
            <a:off x="476251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D03C23-B052-4C40-9BA5-104AFDF11E86}"/>
              </a:ext>
            </a:extLst>
          </p:cNvPr>
          <p:cNvSpPr/>
          <p:nvPr/>
        </p:nvSpPr>
        <p:spPr>
          <a:xfrm>
            <a:off x="61390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641EC-76DB-4E9A-A6C5-B2E39755C96C}"/>
              </a:ext>
            </a:extLst>
          </p:cNvPr>
          <p:cNvSpPr/>
          <p:nvPr/>
        </p:nvSpPr>
        <p:spPr>
          <a:xfrm>
            <a:off x="75155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375FE0-17E3-4286-9946-25CD1B519B49}"/>
              </a:ext>
            </a:extLst>
          </p:cNvPr>
          <p:cNvSpPr/>
          <p:nvPr/>
        </p:nvSpPr>
        <p:spPr>
          <a:xfrm>
            <a:off x="88920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F7230C-22C6-48D6-87BE-86225FA0ECEC}"/>
              </a:ext>
            </a:extLst>
          </p:cNvPr>
          <p:cNvSpPr/>
          <p:nvPr/>
        </p:nvSpPr>
        <p:spPr>
          <a:xfrm>
            <a:off x="102685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2D0F50E-A92F-4F50-8A82-E025BDC5190D}"/>
              </a:ext>
            </a:extLst>
          </p:cNvPr>
          <p:cNvSpPr/>
          <p:nvPr/>
        </p:nvSpPr>
        <p:spPr>
          <a:xfrm>
            <a:off x="116450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14B327-590A-4161-A533-855B86A3CFDB}"/>
              </a:ext>
            </a:extLst>
          </p:cNvPr>
          <p:cNvSpPr/>
          <p:nvPr/>
        </p:nvSpPr>
        <p:spPr>
          <a:xfrm>
            <a:off x="130215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C50DEF-AA30-43EF-9517-2275ACB256F8}"/>
              </a:ext>
            </a:extLst>
          </p:cNvPr>
          <p:cNvSpPr/>
          <p:nvPr/>
        </p:nvSpPr>
        <p:spPr>
          <a:xfrm>
            <a:off x="143980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13A445-D7DB-4E67-A690-28E1AC8019A0}"/>
              </a:ext>
            </a:extLst>
          </p:cNvPr>
          <p:cNvSpPr/>
          <p:nvPr/>
        </p:nvSpPr>
        <p:spPr>
          <a:xfrm>
            <a:off x="157500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95EB09-4335-44F1-8C20-E3D7536E05C4}"/>
              </a:ext>
            </a:extLst>
          </p:cNvPr>
          <p:cNvSpPr/>
          <p:nvPr/>
        </p:nvSpPr>
        <p:spPr>
          <a:xfrm>
            <a:off x="171265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E8842D-49BD-4EE9-8511-559A75EC1708}"/>
              </a:ext>
            </a:extLst>
          </p:cNvPr>
          <p:cNvSpPr/>
          <p:nvPr/>
        </p:nvSpPr>
        <p:spPr>
          <a:xfrm>
            <a:off x="185030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E6B152-10FA-4180-A8E3-F679C4F856E4}"/>
              </a:ext>
            </a:extLst>
          </p:cNvPr>
          <p:cNvSpPr/>
          <p:nvPr/>
        </p:nvSpPr>
        <p:spPr>
          <a:xfrm>
            <a:off x="198795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E9E58A-CCFF-4C2F-ABE7-93D01BA3D443}"/>
              </a:ext>
            </a:extLst>
          </p:cNvPr>
          <p:cNvSpPr/>
          <p:nvPr/>
        </p:nvSpPr>
        <p:spPr>
          <a:xfrm>
            <a:off x="214282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4859CA-7994-4139-BB3E-742EFF18E10F}"/>
              </a:ext>
            </a:extLst>
          </p:cNvPr>
          <p:cNvSpPr/>
          <p:nvPr/>
        </p:nvSpPr>
        <p:spPr>
          <a:xfrm>
            <a:off x="228047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0C2A427-E6C9-4AC2-8E4A-B89EDB44B008}"/>
              </a:ext>
            </a:extLst>
          </p:cNvPr>
          <p:cNvSpPr/>
          <p:nvPr/>
        </p:nvSpPr>
        <p:spPr>
          <a:xfrm>
            <a:off x="241812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E17A2D-73C0-4E4E-BCE7-EF94A363B2EE}"/>
              </a:ext>
            </a:extLst>
          </p:cNvPr>
          <p:cNvSpPr/>
          <p:nvPr/>
        </p:nvSpPr>
        <p:spPr>
          <a:xfrm>
            <a:off x="255577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AC1409-B9B6-49B3-8992-B5AD56F9CE3C}"/>
              </a:ext>
            </a:extLst>
          </p:cNvPr>
          <p:cNvSpPr/>
          <p:nvPr/>
        </p:nvSpPr>
        <p:spPr>
          <a:xfrm>
            <a:off x="269342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0904C4A-E598-4BAE-9602-942368CB6170}"/>
              </a:ext>
            </a:extLst>
          </p:cNvPr>
          <p:cNvSpPr/>
          <p:nvPr/>
        </p:nvSpPr>
        <p:spPr>
          <a:xfrm>
            <a:off x="283107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F88F65C-6BDA-4447-910A-DE7ADEB031EB}"/>
              </a:ext>
            </a:extLst>
          </p:cNvPr>
          <p:cNvSpPr/>
          <p:nvPr/>
        </p:nvSpPr>
        <p:spPr>
          <a:xfrm>
            <a:off x="296872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9B1D908-FF5B-4070-B1CD-329C102578EB}"/>
              </a:ext>
            </a:extLst>
          </p:cNvPr>
          <p:cNvSpPr/>
          <p:nvPr/>
        </p:nvSpPr>
        <p:spPr>
          <a:xfrm>
            <a:off x="3106379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E94874-93E7-4269-8445-7459B93DA53A}"/>
              </a:ext>
            </a:extLst>
          </p:cNvPr>
          <p:cNvSpPr/>
          <p:nvPr/>
        </p:nvSpPr>
        <p:spPr>
          <a:xfrm>
            <a:off x="324157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622CC1-D616-40E1-B1BB-6E664A32B5FB}"/>
              </a:ext>
            </a:extLst>
          </p:cNvPr>
          <p:cNvSpPr/>
          <p:nvPr/>
        </p:nvSpPr>
        <p:spPr>
          <a:xfrm>
            <a:off x="476251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9E08C63-D86F-4462-AE35-72366024FE18}"/>
              </a:ext>
            </a:extLst>
          </p:cNvPr>
          <p:cNvSpPr/>
          <p:nvPr/>
        </p:nvSpPr>
        <p:spPr>
          <a:xfrm>
            <a:off x="61390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287BC2-83F9-4559-8854-5ED369B993FE}"/>
              </a:ext>
            </a:extLst>
          </p:cNvPr>
          <p:cNvSpPr/>
          <p:nvPr/>
        </p:nvSpPr>
        <p:spPr>
          <a:xfrm>
            <a:off x="75155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9F860D-5978-4F00-9B6B-E7AF8DF77F1C}"/>
              </a:ext>
            </a:extLst>
          </p:cNvPr>
          <p:cNvSpPr/>
          <p:nvPr/>
        </p:nvSpPr>
        <p:spPr>
          <a:xfrm>
            <a:off x="88920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D990F9-109E-4496-89AD-2CD966E8059C}"/>
              </a:ext>
            </a:extLst>
          </p:cNvPr>
          <p:cNvSpPr/>
          <p:nvPr/>
        </p:nvSpPr>
        <p:spPr>
          <a:xfrm>
            <a:off x="102685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38BAB3E-866D-4DAC-A769-AC3C06D695C5}"/>
              </a:ext>
            </a:extLst>
          </p:cNvPr>
          <p:cNvSpPr/>
          <p:nvPr/>
        </p:nvSpPr>
        <p:spPr>
          <a:xfrm>
            <a:off x="116450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8301BF-F57B-45C0-9AF8-B5E92E4CF286}"/>
              </a:ext>
            </a:extLst>
          </p:cNvPr>
          <p:cNvSpPr/>
          <p:nvPr/>
        </p:nvSpPr>
        <p:spPr>
          <a:xfrm>
            <a:off x="130215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E8682E4-06E1-4FC0-A447-80944D067150}"/>
              </a:ext>
            </a:extLst>
          </p:cNvPr>
          <p:cNvSpPr/>
          <p:nvPr/>
        </p:nvSpPr>
        <p:spPr>
          <a:xfrm>
            <a:off x="143980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7F337D1-F364-45B4-9237-761DA0C144B1}"/>
              </a:ext>
            </a:extLst>
          </p:cNvPr>
          <p:cNvSpPr/>
          <p:nvPr/>
        </p:nvSpPr>
        <p:spPr>
          <a:xfrm>
            <a:off x="157500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4016F3-D013-42C1-BE60-0DE4557D6FF1}"/>
              </a:ext>
            </a:extLst>
          </p:cNvPr>
          <p:cNvSpPr/>
          <p:nvPr/>
        </p:nvSpPr>
        <p:spPr>
          <a:xfrm>
            <a:off x="171265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9CA32BD-B8C4-4CED-A8ED-42BFDB48BD85}"/>
              </a:ext>
            </a:extLst>
          </p:cNvPr>
          <p:cNvSpPr/>
          <p:nvPr/>
        </p:nvSpPr>
        <p:spPr>
          <a:xfrm>
            <a:off x="185030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213D7C-E5BD-41EA-83AD-DF4875A8FEFA}"/>
              </a:ext>
            </a:extLst>
          </p:cNvPr>
          <p:cNvSpPr/>
          <p:nvPr/>
        </p:nvSpPr>
        <p:spPr>
          <a:xfrm>
            <a:off x="198795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D0833F5-1173-41D2-A4BB-CC447CB0C858}"/>
              </a:ext>
            </a:extLst>
          </p:cNvPr>
          <p:cNvSpPr/>
          <p:nvPr/>
        </p:nvSpPr>
        <p:spPr>
          <a:xfrm>
            <a:off x="214282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3962017-12D6-4470-B7ED-781220E0375C}"/>
              </a:ext>
            </a:extLst>
          </p:cNvPr>
          <p:cNvSpPr/>
          <p:nvPr/>
        </p:nvSpPr>
        <p:spPr>
          <a:xfrm>
            <a:off x="228047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391DE6-6FB1-4B47-AA2A-CE26A461E1D9}"/>
              </a:ext>
            </a:extLst>
          </p:cNvPr>
          <p:cNvSpPr/>
          <p:nvPr/>
        </p:nvSpPr>
        <p:spPr>
          <a:xfrm>
            <a:off x="241812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3DB06FD-6105-4C15-BA90-06765B72C9CB}"/>
              </a:ext>
            </a:extLst>
          </p:cNvPr>
          <p:cNvSpPr/>
          <p:nvPr/>
        </p:nvSpPr>
        <p:spPr>
          <a:xfrm>
            <a:off x="255577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2A1A54-3A7C-4F51-9281-1987D215CFFF}"/>
              </a:ext>
            </a:extLst>
          </p:cNvPr>
          <p:cNvSpPr/>
          <p:nvPr/>
        </p:nvSpPr>
        <p:spPr>
          <a:xfrm>
            <a:off x="269342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A79C4CF-CB06-4985-AC74-9A81F51F9548}"/>
              </a:ext>
            </a:extLst>
          </p:cNvPr>
          <p:cNvSpPr/>
          <p:nvPr/>
        </p:nvSpPr>
        <p:spPr>
          <a:xfrm>
            <a:off x="283107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2C0FAC7-3FA3-4A80-BB9E-983D1306971D}"/>
              </a:ext>
            </a:extLst>
          </p:cNvPr>
          <p:cNvSpPr/>
          <p:nvPr/>
        </p:nvSpPr>
        <p:spPr>
          <a:xfrm>
            <a:off x="296872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7F4DBB7-14B7-469E-8B12-C9CD62B00705}"/>
              </a:ext>
            </a:extLst>
          </p:cNvPr>
          <p:cNvSpPr/>
          <p:nvPr/>
        </p:nvSpPr>
        <p:spPr>
          <a:xfrm>
            <a:off x="3106379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3BD10F0-61F6-447E-A958-9D0CFA4A2E15}"/>
              </a:ext>
            </a:extLst>
          </p:cNvPr>
          <p:cNvSpPr/>
          <p:nvPr/>
        </p:nvSpPr>
        <p:spPr>
          <a:xfrm>
            <a:off x="324157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D104E46-4C5C-45E2-BCAC-F3E59A15C227}"/>
              </a:ext>
            </a:extLst>
          </p:cNvPr>
          <p:cNvSpPr/>
          <p:nvPr/>
        </p:nvSpPr>
        <p:spPr>
          <a:xfrm>
            <a:off x="4722555" y="2467555"/>
            <a:ext cx="685799" cy="68579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DDD0E1"/>
              </a:gs>
            </a:gsLst>
            <a:lin ang="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871758-DB06-4940-B2CC-F0FCE404C6AB}"/>
              </a:ext>
            </a:extLst>
          </p:cNvPr>
          <p:cNvSpPr/>
          <p:nvPr/>
        </p:nvSpPr>
        <p:spPr>
          <a:xfrm>
            <a:off x="4727472" y="6073540"/>
            <a:ext cx="685799" cy="685799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DDD0E1"/>
              </a:gs>
            </a:gsLst>
            <a:lin ang="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191C0F-3C09-4E2D-9AF8-51215FCC0305}"/>
              </a:ext>
            </a:extLst>
          </p:cNvPr>
          <p:cNvSpPr/>
          <p:nvPr/>
        </p:nvSpPr>
        <p:spPr>
          <a:xfrm flipH="1">
            <a:off x="713653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5DDBF2-F55F-4BC8-8007-45F3FF01AFE7}"/>
              </a:ext>
            </a:extLst>
          </p:cNvPr>
          <p:cNvSpPr/>
          <p:nvPr/>
        </p:nvSpPr>
        <p:spPr>
          <a:xfrm flipH="1">
            <a:off x="723417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FCA487-33A4-4F44-A37D-F4E5DFF2F182}"/>
              </a:ext>
            </a:extLst>
          </p:cNvPr>
          <p:cNvSpPr/>
          <p:nvPr/>
        </p:nvSpPr>
        <p:spPr>
          <a:xfrm flipH="1">
            <a:off x="7945681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FAC0F9C-A3B1-45C9-8214-75652500F1A5}"/>
              </a:ext>
            </a:extLst>
          </p:cNvPr>
          <p:cNvSpPr/>
          <p:nvPr/>
        </p:nvSpPr>
        <p:spPr>
          <a:xfrm flipH="1">
            <a:off x="8043321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BED8CD-5F48-46D0-8BF8-F4F9DC24208F}"/>
              </a:ext>
            </a:extLst>
          </p:cNvPr>
          <p:cNvSpPr/>
          <p:nvPr/>
        </p:nvSpPr>
        <p:spPr>
          <a:xfrm flipH="1">
            <a:off x="877945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E50D4B0-110D-4DD5-85EF-FAD83160084F}"/>
              </a:ext>
            </a:extLst>
          </p:cNvPr>
          <p:cNvSpPr/>
          <p:nvPr/>
        </p:nvSpPr>
        <p:spPr>
          <a:xfrm flipH="1">
            <a:off x="887709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A0A529D-555F-435E-A849-CE245C27DB97}"/>
              </a:ext>
            </a:extLst>
          </p:cNvPr>
          <p:cNvSpPr/>
          <p:nvPr/>
        </p:nvSpPr>
        <p:spPr>
          <a:xfrm flipH="1">
            <a:off x="958406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FA196E-BBFA-4BAE-A970-DD61AFFE1EB5}"/>
              </a:ext>
            </a:extLst>
          </p:cNvPr>
          <p:cNvSpPr/>
          <p:nvPr/>
        </p:nvSpPr>
        <p:spPr>
          <a:xfrm flipH="1">
            <a:off x="968170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2B30FBE-DF4C-44AB-A40C-9875062B134B}"/>
              </a:ext>
            </a:extLst>
          </p:cNvPr>
          <p:cNvSpPr/>
          <p:nvPr/>
        </p:nvSpPr>
        <p:spPr>
          <a:xfrm flipH="1">
            <a:off x="10393215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0370DF-9F13-4D49-A8CB-8871DA1CEF5F}"/>
              </a:ext>
            </a:extLst>
          </p:cNvPr>
          <p:cNvSpPr/>
          <p:nvPr/>
        </p:nvSpPr>
        <p:spPr>
          <a:xfrm flipH="1">
            <a:off x="10490855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B0B6F5A-047C-42EF-AEFD-AB6A5AFC5CC6}"/>
              </a:ext>
            </a:extLst>
          </p:cNvPr>
          <p:cNvSpPr/>
          <p:nvPr/>
        </p:nvSpPr>
        <p:spPr>
          <a:xfrm flipH="1">
            <a:off x="1122698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CD9EB7D-DFBB-449E-AABC-7C4F7743DDFD}"/>
              </a:ext>
            </a:extLst>
          </p:cNvPr>
          <p:cNvSpPr/>
          <p:nvPr/>
        </p:nvSpPr>
        <p:spPr>
          <a:xfrm flipH="1">
            <a:off x="1132462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C2E77-857C-4129-9A53-C3C290A8D3B2}"/>
              </a:ext>
            </a:extLst>
          </p:cNvPr>
          <p:cNvSpPr txBox="1"/>
          <p:nvPr/>
        </p:nvSpPr>
        <p:spPr>
          <a:xfrm>
            <a:off x="85334" y="4094418"/>
            <a:ext cx="1970219" cy="95410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Inter</a:t>
            </a:r>
          </a:p>
          <a:p>
            <a:pPr algn="ctr"/>
            <a:r>
              <a:rPr lang="en-US" sz="2800" b="1" dirty="0"/>
              <a:t>Thread Pool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062B9E-0460-4212-AB63-F433018FD58E}"/>
              </a:ext>
            </a:extLst>
          </p:cNvPr>
          <p:cNvSpPr txBox="1"/>
          <p:nvPr/>
        </p:nvSpPr>
        <p:spPr>
          <a:xfrm>
            <a:off x="7819255" y="6993022"/>
            <a:ext cx="370248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Intra Thread Pool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0DB29E-BDED-4FDA-8727-B8DE0A3E2CE2}"/>
              </a:ext>
            </a:extLst>
          </p:cNvPr>
          <p:cNvCxnSpPr>
            <a:cxnSpLocks/>
          </p:cNvCxnSpPr>
          <p:nvPr/>
        </p:nvCxnSpPr>
        <p:spPr>
          <a:xfrm>
            <a:off x="6963087" y="5139707"/>
            <a:ext cx="2447534" cy="933833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08F862A-D95B-4A2C-BAE0-AF56FAD416C0}"/>
              </a:ext>
            </a:extLst>
          </p:cNvPr>
          <p:cNvCxnSpPr/>
          <p:nvPr/>
        </p:nvCxnSpPr>
        <p:spPr>
          <a:xfrm>
            <a:off x="4087145" y="2810454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E420FD8E-342E-484E-96FC-E9CEE952AD48}"/>
              </a:ext>
            </a:extLst>
          </p:cNvPr>
          <p:cNvCxnSpPr/>
          <p:nvPr/>
        </p:nvCxnSpPr>
        <p:spPr>
          <a:xfrm rot="16200000" flipH="1">
            <a:off x="5454018" y="3005680"/>
            <a:ext cx="1283964" cy="893512"/>
          </a:xfrm>
          <a:prstGeom prst="bentConnector3">
            <a:avLst>
              <a:gd name="adj1" fmla="val -34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E4493168-5B86-4D1B-88CB-B0A2968DF3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16558" y="5382862"/>
            <a:ext cx="1213057" cy="854096"/>
          </a:xfrm>
          <a:prstGeom prst="bentConnector3">
            <a:avLst>
              <a:gd name="adj1" fmla="val -687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E407113-910A-4835-B2D8-85BCB3933D68}"/>
              </a:ext>
            </a:extLst>
          </p:cNvPr>
          <p:cNvCxnSpPr/>
          <p:nvPr/>
        </p:nvCxnSpPr>
        <p:spPr>
          <a:xfrm>
            <a:off x="4087144" y="6416439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A0504D-8122-4398-A09C-ECB45F369395}"/>
              </a:ext>
            </a:extLst>
          </p:cNvPr>
          <p:cNvSpPr txBox="1"/>
          <p:nvPr/>
        </p:nvSpPr>
        <p:spPr>
          <a:xfrm>
            <a:off x="1232103" y="1818973"/>
            <a:ext cx="167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Operators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57F905F-187E-495A-A004-D357BE885515}"/>
              </a:ext>
            </a:extLst>
          </p:cNvPr>
          <p:cNvSpPr txBox="1"/>
          <p:nvPr/>
        </p:nvSpPr>
        <p:spPr>
          <a:xfrm>
            <a:off x="1070443" y="6993022"/>
            <a:ext cx="22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Finished Tasks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CDC788A-337D-4B05-AF54-F09B06B9EC5E}"/>
              </a:ext>
            </a:extLst>
          </p:cNvPr>
          <p:cNvSpPr/>
          <p:nvPr/>
        </p:nvSpPr>
        <p:spPr>
          <a:xfrm>
            <a:off x="9950613" y="363005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F2663E6-770F-4CCC-822A-8DF0CC218950}"/>
              </a:ext>
            </a:extLst>
          </p:cNvPr>
          <p:cNvSpPr/>
          <p:nvPr/>
        </p:nvSpPr>
        <p:spPr>
          <a:xfrm>
            <a:off x="10836886" y="16914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CC3F265-8481-4920-BA7D-923DDB37B500}"/>
              </a:ext>
            </a:extLst>
          </p:cNvPr>
          <p:cNvSpPr/>
          <p:nvPr/>
        </p:nvSpPr>
        <p:spPr>
          <a:xfrm>
            <a:off x="9014319" y="1686907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E4DCAC7-C9CB-41A7-A4B7-2E9D1C1049AA}"/>
              </a:ext>
            </a:extLst>
          </p:cNvPr>
          <p:cNvSpPr/>
          <p:nvPr/>
        </p:nvSpPr>
        <p:spPr>
          <a:xfrm>
            <a:off x="9944380" y="2873503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06F386-D8C4-4CCF-AA43-BC08C6D81E68}"/>
              </a:ext>
            </a:extLst>
          </p:cNvPr>
          <p:cNvCxnSpPr>
            <a:cxnSpLocks/>
          </p:cNvCxnSpPr>
          <p:nvPr/>
        </p:nvCxnSpPr>
        <p:spPr>
          <a:xfrm flipH="1" flipV="1">
            <a:off x="10484622" y="1114657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A26A66B-1DD1-433C-8741-F044BFF17DB0}"/>
              </a:ext>
            </a:extLst>
          </p:cNvPr>
          <p:cNvCxnSpPr>
            <a:cxnSpLocks/>
          </p:cNvCxnSpPr>
          <p:nvPr/>
        </p:nvCxnSpPr>
        <p:spPr>
          <a:xfrm flipH="1" flipV="1">
            <a:off x="9488127" y="2334291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FA5272F-4B5F-4546-A2AF-A57DC89DF7A1}"/>
              </a:ext>
            </a:extLst>
          </p:cNvPr>
          <p:cNvCxnSpPr>
            <a:cxnSpLocks/>
          </p:cNvCxnSpPr>
          <p:nvPr/>
        </p:nvCxnSpPr>
        <p:spPr>
          <a:xfrm flipV="1">
            <a:off x="9447798" y="1055163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9BB166D-518D-43E5-B7C6-5CE50CEB42FB}"/>
              </a:ext>
            </a:extLst>
          </p:cNvPr>
          <p:cNvCxnSpPr>
            <a:cxnSpLocks/>
          </p:cNvCxnSpPr>
          <p:nvPr/>
        </p:nvCxnSpPr>
        <p:spPr>
          <a:xfrm flipV="1">
            <a:off x="10433545" y="2302964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CCE6507-2BA6-4522-B1D8-18BBC31238D7}"/>
              </a:ext>
            </a:extLst>
          </p:cNvPr>
          <p:cNvSpPr txBox="1"/>
          <p:nvPr/>
        </p:nvSpPr>
        <p:spPr>
          <a:xfrm>
            <a:off x="6433094" y="506350"/>
            <a:ext cx="264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Inter-parallelism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E657190-5622-49CF-B38A-FE30FB55718C}"/>
              </a:ext>
            </a:extLst>
          </p:cNvPr>
          <p:cNvCxnSpPr>
            <a:cxnSpLocks/>
          </p:cNvCxnSpPr>
          <p:nvPr/>
        </p:nvCxnSpPr>
        <p:spPr>
          <a:xfrm flipH="1" flipV="1">
            <a:off x="8571878" y="1136712"/>
            <a:ext cx="305214" cy="43788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9EA82FC-9AF8-4E46-A379-D38A2B9DAD27}"/>
              </a:ext>
            </a:extLst>
          </p:cNvPr>
          <p:cNvCxnSpPr>
            <a:cxnSpLocks/>
          </p:cNvCxnSpPr>
          <p:nvPr/>
        </p:nvCxnSpPr>
        <p:spPr>
          <a:xfrm flipH="1" flipV="1">
            <a:off x="8877092" y="1029368"/>
            <a:ext cx="1799268" cy="63032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4138765" y="150500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3338446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4602828" y="366281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4900638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3512899" y="329950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4313218" y="997387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3636256" y="1802817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4436575" y="1802817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3636256" y="2638387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4777281" y="2689483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3512899" y="2689483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4258022" y="282724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4555832" y="2638387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3810709" y="3125051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4015408" y="409905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3740390" y="3628434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4313218" y="3960621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4185307" y="4447959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6653008" y="147625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5852689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7117071" y="363405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7414881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6027142" y="327075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6827461" y="968633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6150499" y="1774063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6950818" y="1774063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6150499" y="2609633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7291524" y="2660729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6027142" y="2660729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6772265" y="279848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7070075" y="2609633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6324952" y="3096297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6529651" y="4070299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6254633" y="3599680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6827461" y="3931867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6699550" y="4419205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3687352" y="2149493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4998647" y="3851665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4643127" y="2909543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3816043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6305556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3372486" y="2321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4624443" y="3654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4279763" y="2824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5876342" y="2298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7128299" y="3631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6783619" y="2801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DC806B-774E-4443-9DD2-8F21DAC1EA1A}"/>
              </a:ext>
            </a:extLst>
          </p:cNvPr>
          <p:cNvSpPr/>
          <p:nvPr/>
        </p:nvSpPr>
        <p:spPr>
          <a:xfrm rot="922352">
            <a:off x="4645250" y="3394550"/>
            <a:ext cx="2341960" cy="45719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adge Cross">
            <a:extLst>
              <a:ext uri="{FF2B5EF4-FFF2-40B4-BE49-F238E27FC236}">
                <a16:creationId xmlns:a16="http://schemas.microsoft.com/office/drawing/2014/main" id="{383BBFDD-C014-4E6E-83F9-D620C588A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288" y="28999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1532117" y="142202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731798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1996180" y="357982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2293990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906251" y="321651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1706570" y="91440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1029608" y="1719830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1829927" y="1719830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1029608" y="2555400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2170633" y="2606496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906251" y="2606496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1651374" y="274425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1949184" y="2555400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1204061" y="3042064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1408760" y="4016066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1133742" y="3545447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1706570" y="3877634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1578659" y="4364972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4046360" y="139326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3246041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4510423" y="35510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4808233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3420494" y="318776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4220813" y="885646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3543851" y="1691076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4344170" y="1691076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3543851" y="2526646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4684876" y="2577742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3420494" y="2577742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4165617" y="271550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4463427" y="2526646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3718304" y="3013310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3923003" y="3987312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3647985" y="3516693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4220813" y="3848880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4092902" y="4336218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1080704" y="2066506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2391999" y="3768678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2036479" y="2826556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1209395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3698908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765838" y="2238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2017795" y="3571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1673115" y="2741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3269694" y="2215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4521651" y="354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4176971" y="2718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BF604DE-793F-40DA-893D-25322B9820D9}"/>
              </a:ext>
            </a:extLst>
          </p:cNvPr>
          <p:cNvGrpSpPr/>
          <p:nvPr/>
        </p:nvGrpSpPr>
        <p:grpSpPr>
          <a:xfrm>
            <a:off x="7332673" y="372885"/>
            <a:ext cx="4425341" cy="4499707"/>
            <a:chOff x="6629708" y="372885"/>
            <a:chExt cx="4425341" cy="4499707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E54553D-6849-4915-83BE-D0D5242957CE}"/>
                </a:ext>
              </a:extLst>
            </p:cNvPr>
            <p:cNvSpPr/>
            <p:nvPr/>
          </p:nvSpPr>
          <p:spPr>
            <a:xfrm>
              <a:off x="7430027" y="142202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399A1A4-F262-40A6-8524-EADC8BA95E2A}"/>
                </a:ext>
              </a:extLst>
            </p:cNvPr>
            <p:cNvSpPr/>
            <p:nvPr/>
          </p:nvSpPr>
          <p:spPr>
            <a:xfrm>
              <a:off x="6629708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BFF63F6-5CB2-40D6-B356-DE294735CF76}"/>
                </a:ext>
              </a:extLst>
            </p:cNvPr>
            <p:cNvSpPr/>
            <p:nvPr/>
          </p:nvSpPr>
          <p:spPr>
            <a:xfrm>
              <a:off x="7894090" y="357982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9CB3E2-7C21-4467-9088-0EC60A6A372A}"/>
                </a:ext>
              </a:extLst>
            </p:cNvPr>
            <p:cNvSpPr/>
            <p:nvPr/>
          </p:nvSpPr>
          <p:spPr>
            <a:xfrm>
              <a:off x="8191900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5303CA1-C533-4262-B05F-9B20E5AB1A59}"/>
                </a:ext>
              </a:extLst>
            </p:cNvPr>
            <p:cNvSpPr/>
            <p:nvPr/>
          </p:nvSpPr>
          <p:spPr>
            <a:xfrm>
              <a:off x="6804161" y="3216517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2881AE-3B12-404D-9B86-CB5326DDC7FE}"/>
                </a:ext>
              </a:extLst>
            </p:cNvPr>
            <p:cNvCxnSpPr/>
            <p:nvPr/>
          </p:nvCxnSpPr>
          <p:spPr>
            <a:xfrm>
              <a:off x="7604480" y="914400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99BC4CB-5D37-4C58-A89C-C266BE4E76FC}"/>
                </a:ext>
              </a:extLst>
            </p:cNvPr>
            <p:cNvCxnSpPr>
              <a:cxnSpLocks/>
              <a:stCxn id="176" idx="3"/>
              <a:endCxn id="177" idx="7"/>
            </p:cNvCxnSpPr>
            <p:nvPr/>
          </p:nvCxnSpPr>
          <p:spPr>
            <a:xfrm flipH="1">
              <a:off x="6927518" y="1719830"/>
              <a:ext cx="553605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4BC1DF3-EB51-484B-9BF8-A4FE47EC6865}"/>
                </a:ext>
              </a:extLst>
            </p:cNvPr>
            <p:cNvCxnSpPr>
              <a:cxnSpLocks/>
              <a:stCxn id="176" idx="5"/>
              <a:endCxn id="179" idx="1"/>
            </p:cNvCxnSpPr>
            <p:nvPr/>
          </p:nvCxnSpPr>
          <p:spPr>
            <a:xfrm>
              <a:off x="7727837" y="1719830"/>
              <a:ext cx="515159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8E0E48A-7DF7-463F-9C68-D4E22AC97A32}"/>
                </a:ext>
              </a:extLst>
            </p:cNvPr>
            <p:cNvCxnSpPr>
              <a:cxnSpLocks/>
              <a:stCxn id="177" idx="5"/>
              <a:endCxn id="178" idx="1"/>
            </p:cNvCxnSpPr>
            <p:nvPr/>
          </p:nvCxnSpPr>
          <p:spPr>
            <a:xfrm>
              <a:off x="6927518" y="2555400"/>
              <a:ext cx="1017668" cy="10755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036F7A9-FEE8-4906-9135-7CE4C1DC42CA}"/>
                </a:ext>
              </a:extLst>
            </p:cNvPr>
            <p:cNvCxnSpPr>
              <a:cxnSpLocks/>
              <a:stCxn id="179" idx="4"/>
              <a:endCxn id="178" idx="0"/>
            </p:cNvCxnSpPr>
            <p:nvPr/>
          </p:nvCxnSpPr>
          <p:spPr>
            <a:xfrm flipH="1">
              <a:off x="8068543" y="2606496"/>
              <a:ext cx="297810" cy="97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D4051C2-CEF7-4DE8-83BC-2C6067D861B2}"/>
                </a:ext>
              </a:extLst>
            </p:cNvPr>
            <p:cNvCxnSpPr>
              <a:cxnSpLocks/>
              <a:stCxn id="177" idx="4"/>
              <a:endCxn id="180" idx="0"/>
            </p:cNvCxnSpPr>
            <p:nvPr/>
          </p:nvCxnSpPr>
          <p:spPr>
            <a:xfrm>
              <a:off x="6804161" y="2606496"/>
              <a:ext cx="174453" cy="610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B1DF1E-DB04-40CC-9919-68CD1DF35837}"/>
                </a:ext>
              </a:extLst>
            </p:cNvPr>
            <p:cNvSpPr/>
            <p:nvPr/>
          </p:nvSpPr>
          <p:spPr>
            <a:xfrm>
              <a:off x="7549284" y="274425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A3E544F-55F2-49E3-9888-E8C59F0C6FE9}"/>
                </a:ext>
              </a:extLst>
            </p:cNvPr>
            <p:cNvCxnSpPr>
              <a:cxnSpLocks/>
              <a:stCxn id="179" idx="3"/>
              <a:endCxn id="187" idx="7"/>
            </p:cNvCxnSpPr>
            <p:nvPr/>
          </p:nvCxnSpPr>
          <p:spPr>
            <a:xfrm flipH="1">
              <a:off x="7847094" y="2555400"/>
              <a:ext cx="395902" cy="2399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48FB4291-345D-4AB6-8067-1EB33C8596D4}"/>
                </a:ext>
              </a:extLst>
            </p:cNvPr>
            <p:cNvCxnSpPr>
              <a:cxnSpLocks/>
              <a:stCxn id="187" idx="3"/>
              <a:endCxn id="180" idx="7"/>
            </p:cNvCxnSpPr>
            <p:nvPr/>
          </p:nvCxnSpPr>
          <p:spPr>
            <a:xfrm flipH="1">
              <a:off x="7101971" y="3042064"/>
              <a:ext cx="498409" cy="225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1F1F555-C2B5-4E0E-A49B-6A2F03D49517}"/>
                </a:ext>
              </a:extLst>
            </p:cNvPr>
            <p:cNvSpPr/>
            <p:nvPr/>
          </p:nvSpPr>
          <p:spPr>
            <a:xfrm>
              <a:off x="7306670" y="4016066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C921C2A-0D98-4E51-BD0F-D33209A39526}"/>
                </a:ext>
              </a:extLst>
            </p:cNvPr>
            <p:cNvCxnSpPr>
              <a:cxnSpLocks/>
            </p:cNvCxnSpPr>
            <p:nvPr/>
          </p:nvCxnSpPr>
          <p:spPr>
            <a:xfrm>
              <a:off x="7031652" y="3545447"/>
              <a:ext cx="379152" cy="5017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CB629F5-B0A9-407E-8BAB-52D24251CF3A}"/>
                </a:ext>
              </a:extLst>
            </p:cNvPr>
            <p:cNvCxnSpPr>
              <a:cxnSpLocks/>
              <a:stCxn id="178" idx="3"/>
              <a:endCxn id="190" idx="7"/>
            </p:cNvCxnSpPr>
            <p:nvPr/>
          </p:nvCxnSpPr>
          <p:spPr>
            <a:xfrm flipH="1">
              <a:off x="7604480" y="3877634"/>
              <a:ext cx="340706" cy="189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188A473-7B36-44CC-B98F-92B3BB3B44F3}"/>
                </a:ext>
              </a:extLst>
            </p:cNvPr>
            <p:cNvCxnSpPr/>
            <p:nvPr/>
          </p:nvCxnSpPr>
          <p:spPr>
            <a:xfrm>
              <a:off x="7476569" y="4364972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1C1BAC9-E83A-4825-BA4B-55C299061E21}"/>
                </a:ext>
              </a:extLst>
            </p:cNvPr>
            <p:cNvSpPr/>
            <p:nvPr/>
          </p:nvSpPr>
          <p:spPr>
            <a:xfrm>
              <a:off x="9944270" y="139326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EE00FC7-50FF-44FD-A925-41C2CEAC4EB0}"/>
                </a:ext>
              </a:extLst>
            </p:cNvPr>
            <p:cNvSpPr/>
            <p:nvPr/>
          </p:nvSpPr>
          <p:spPr>
            <a:xfrm>
              <a:off x="9143951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0C88DBF-0D32-4E6C-B8CF-6A61947DF328}"/>
                </a:ext>
              </a:extLst>
            </p:cNvPr>
            <p:cNvSpPr/>
            <p:nvPr/>
          </p:nvSpPr>
          <p:spPr>
            <a:xfrm>
              <a:off x="10408333" y="355107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641373E-8BB3-4B40-B66F-6791AA2F7B6A}"/>
                </a:ext>
              </a:extLst>
            </p:cNvPr>
            <p:cNvSpPr/>
            <p:nvPr/>
          </p:nvSpPr>
          <p:spPr>
            <a:xfrm>
              <a:off x="10706143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A07A9AB-9536-46E6-9574-DC4FDE920491}"/>
                </a:ext>
              </a:extLst>
            </p:cNvPr>
            <p:cNvSpPr/>
            <p:nvPr/>
          </p:nvSpPr>
          <p:spPr>
            <a:xfrm>
              <a:off x="9318404" y="3187763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158E0463-0145-4B3C-B8A8-AA067C82F28F}"/>
                </a:ext>
              </a:extLst>
            </p:cNvPr>
            <p:cNvCxnSpPr/>
            <p:nvPr/>
          </p:nvCxnSpPr>
          <p:spPr>
            <a:xfrm>
              <a:off x="10118723" y="885646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DA6ABCD-3D3A-4F87-B4F7-4D4951FB4C1F}"/>
                </a:ext>
              </a:extLst>
            </p:cNvPr>
            <p:cNvCxnSpPr>
              <a:cxnSpLocks/>
              <a:stCxn id="194" idx="3"/>
              <a:endCxn id="195" idx="7"/>
            </p:cNvCxnSpPr>
            <p:nvPr/>
          </p:nvCxnSpPr>
          <p:spPr>
            <a:xfrm flipH="1">
              <a:off x="9441761" y="1691076"/>
              <a:ext cx="553605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6B0B219-EC4C-4BA4-A1FC-15F1970C2421}"/>
                </a:ext>
              </a:extLst>
            </p:cNvPr>
            <p:cNvCxnSpPr>
              <a:cxnSpLocks/>
              <a:stCxn id="194" idx="5"/>
              <a:endCxn id="197" idx="1"/>
            </p:cNvCxnSpPr>
            <p:nvPr/>
          </p:nvCxnSpPr>
          <p:spPr>
            <a:xfrm>
              <a:off x="10242080" y="1691076"/>
              <a:ext cx="515159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726E669-BF65-40DA-A6EE-8E83BD7594A4}"/>
                </a:ext>
              </a:extLst>
            </p:cNvPr>
            <p:cNvCxnSpPr>
              <a:cxnSpLocks/>
              <a:stCxn id="195" idx="5"/>
              <a:endCxn id="196" idx="1"/>
            </p:cNvCxnSpPr>
            <p:nvPr/>
          </p:nvCxnSpPr>
          <p:spPr>
            <a:xfrm>
              <a:off x="9441761" y="2526646"/>
              <a:ext cx="1017668" cy="10755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97618256-4B33-4F6D-83C6-D01500C06444}"/>
                </a:ext>
              </a:extLst>
            </p:cNvPr>
            <p:cNvCxnSpPr>
              <a:cxnSpLocks/>
              <a:stCxn id="197" idx="4"/>
              <a:endCxn id="196" idx="0"/>
            </p:cNvCxnSpPr>
            <p:nvPr/>
          </p:nvCxnSpPr>
          <p:spPr>
            <a:xfrm flipH="1">
              <a:off x="10582786" y="2577742"/>
              <a:ext cx="297810" cy="9733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6F29F905-7E5A-450C-BD55-E197D6E23B9C}"/>
                </a:ext>
              </a:extLst>
            </p:cNvPr>
            <p:cNvCxnSpPr>
              <a:cxnSpLocks/>
              <a:stCxn id="195" idx="4"/>
              <a:endCxn id="198" idx="0"/>
            </p:cNvCxnSpPr>
            <p:nvPr/>
          </p:nvCxnSpPr>
          <p:spPr>
            <a:xfrm>
              <a:off x="9318404" y="2577742"/>
              <a:ext cx="174453" cy="61002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D6858C3-CC6E-4653-9CC6-4EBB642D9DB8}"/>
                </a:ext>
              </a:extLst>
            </p:cNvPr>
            <p:cNvSpPr/>
            <p:nvPr/>
          </p:nvSpPr>
          <p:spPr>
            <a:xfrm>
              <a:off x="10063527" y="271550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9F8537B-E857-4BD2-BAEC-F3058BC9B3F8}"/>
                </a:ext>
              </a:extLst>
            </p:cNvPr>
            <p:cNvCxnSpPr>
              <a:cxnSpLocks/>
              <a:stCxn id="197" idx="3"/>
              <a:endCxn id="205" idx="7"/>
            </p:cNvCxnSpPr>
            <p:nvPr/>
          </p:nvCxnSpPr>
          <p:spPr>
            <a:xfrm flipH="1">
              <a:off x="10361337" y="2526646"/>
              <a:ext cx="395902" cy="23995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3F07D45-9FB9-453D-9913-08E9CCA9E9EA}"/>
                </a:ext>
              </a:extLst>
            </p:cNvPr>
            <p:cNvCxnSpPr>
              <a:cxnSpLocks/>
              <a:stCxn id="205" idx="3"/>
              <a:endCxn id="198" idx="7"/>
            </p:cNvCxnSpPr>
            <p:nvPr/>
          </p:nvCxnSpPr>
          <p:spPr>
            <a:xfrm flipH="1">
              <a:off x="9616214" y="3013310"/>
              <a:ext cx="498409" cy="22554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0403E00-1A3C-4592-906D-3F8CB9BD8933}"/>
                </a:ext>
              </a:extLst>
            </p:cNvPr>
            <p:cNvSpPr/>
            <p:nvPr/>
          </p:nvSpPr>
          <p:spPr>
            <a:xfrm>
              <a:off x="9820913" y="3987312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DE434B1-F16D-49B2-BA7F-4F0470850AD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95" y="3516693"/>
              <a:ext cx="379152" cy="50173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322037F-ECDC-4D99-BE93-DB2BAD1BD62D}"/>
                </a:ext>
              </a:extLst>
            </p:cNvPr>
            <p:cNvCxnSpPr>
              <a:cxnSpLocks/>
              <a:stCxn id="196" idx="3"/>
              <a:endCxn id="208" idx="7"/>
            </p:cNvCxnSpPr>
            <p:nvPr/>
          </p:nvCxnSpPr>
          <p:spPr>
            <a:xfrm flipH="1">
              <a:off x="10118723" y="3848880"/>
              <a:ext cx="340706" cy="1895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747C6B1-76CE-4E22-8DC8-2A76B249C2F7}"/>
                </a:ext>
              </a:extLst>
            </p:cNvPr>
            <p:cNvCxnSpPr/>
            <p:nvPr/>
          </p:nvCxnSpPr>
          <p:spPr>
            <a:xfrm>
              <a:off x="9990812" y="4336218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30541A6-B76C-4CCE-9194-B624F70B1A6F}"/>
                </a:ext>
              </a:extLst>
            </p:cNvPr>
            <p:cNvSpPr/>
            <p:nvPr/>
          </p:nvSpPr>
          <p:spPr>
            <a:xfrm>
              <a:off x="6978614" y="2066506"/>
              <a:ext cx="2141770" cy="32919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A48630D-A320-4BD3-ABAD-1C5E243C5BA9}"/>
                </a:ext>
              </a:extLst>
            </p:cNvPr>
            <p:cNvSpPr/>
            <p:nvPr/>
          </p:nvSpPr>
          <p:spPr>
            <a:xfrm flipV="1">
              <a:off x="8289909" y="3768678"/>
              <a:ext cx="2071428" cy="96921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8AD8A56-4BAF-44AF-9B8B-F735D1412D53}"/>
                </a:ext>
              </a:extLst>
            </p:cNvPr>
            <p:cNvSpPr/>
            <p:nvPr/>
          </p:nvSpPr>
          <p:spPr>
            <a:xfrm>
              <a:off x="7934389" y="2826556"/>
              <a:ext cx="2082142" cy="6050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CA05463-1FEF-4497-9408-7743389C88DD}"/>
                </a:ext>
              </a:extLst>
            </p:cNvPr>
            <p:cNvSpPr txBox="1"/>
            <p:nvPr/>
          </p:nvSpPr>
          <p:spPr>
            <a:xfrm>
              <a:off x="7107305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5F2BCC0-0A79-4FFD-952F-30569A76D076}"/>
                </a:ext>
              </a:extLst>
            </p:cNvPr>
            <p:cNvSpPr txBox="1"/>
            <p:nvPr/>
          </p:nvSpPr>
          <p:spPr>
            <a:xfrm>
              <a:off x="9596818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567200-9F55-40B7-A06E-F1BD90B6BBED}"/>
                </a:ext>
              </a:extLst>
            </p:cNvPr>
            <p:cNvSpPr txBox="1"/>
            <p:nvPr/>
          </p:nvSpPr>
          <p:spPr>
            <a:xfrm>
              <a:off x="6663748" y="22384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7D58579-20E4-4989-96EF-F35839C2E2C3}"/>
                </a:ext>
              </a:extLst>
            </p:cNvPr>
            <p:cNvSpPr txBox="1"/>
            <p:nvPr/>
          </p:nvSpPr>
          <p:spPr>
            <a:xfrm>
              <a:off x="7915705" y="35715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9D4928B-F844-4BA4-8E47-FA58E031D4CE}"/>
                </a:ext>
              </a:extLst>
            </p:cNvPr>
            <p:cNvSpPr txBox="1"/>
            <p:nvPr/>
          </p:nvSpPr>
          <p:spPr>
            <a:xfrm>
              <a:off x="7571025" y="27415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0C6F875-3DA6-4CC0-9CD3-506F408AB722}"/>
                </a:ext>
              </a:extLst>
            </p:cNvPr>
            <p:cNvSpPr txBox="1"/>
            <p:nvPr/>
          </p:nvSpPr>
          <p:spPr>
            <a:xfrm>
              <a:off x="9167604" y="22156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1DAFD73-D713-4DF8-93F3-6F3509F9C893}"/>
                </a:ext>
              </a:extLst>
            </p:cNvPr>
            <p:cNvSpPr txBox="1"/>
            <p:nvPr/>
          </p:nvSpPr>
          <p:spPr>
            <a:xfrm>
              <a:off x="10419561" y="35488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9CEE126-2933-4997-99F2-1B06DB122F78}"/>
                </a:ext>
              </a:extLst>
            </p:cNvPr>
            <p:cNvSpPr txBox="1"/>
            <p:nvPr/>
          </p:nvSpPr>
          <p:spPr>
            <a:xfrm>
              <a:off x="10074881" y="27188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7419D82-7B20-4116-A2B0-A8D34951F4EF}"/>
              </a:ext>
            </a:extLst>
          </p:cNvPr>
          <p:cNvCxnSpPr>
            <a:cxnSpLocks/>
          </p:cNvCxnSpPr>
          <p:nvPr/>
        </p:nvCxnSpPr>
        <p:spPr>
          <a:xfrm flipH="1" flipV="1">
            <a:off x="8550059" y="3142098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45974F0-5EFC-4E18-A2C1-12055A3B1FBD}"/>
              </a:ext>
            </a:extLst>
          </p:cNvPr>
          <p:cNvCxnSpPr>
            <a:cxnSpLocks/>
          </p:cNvCxnSpPr>
          <p:nvPr/>
        </p:nvCxnSpPr>
        <p:spPr>
          <a:xfrm flipH="1" flipV="1">
            <a:off x="11051380" y="3110892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4C7AA0CE-DA6B-4563-ABDD-2FAD9738AE13}"/>
              </a:ext>
            </a:extLst>
          </p:cNvPr>
          <p:cNvSpPr/>
          <p:nvPr/>
        </p:nvSpPr>
        <p:spPr>
          <a:xfrm>
            <a:off x="5748060" y="2405481"/>
            <a:ext cx="1123969" cy="319800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</p:spTree>
    <p:extLst>
      <p:ext uri="{BB962C8B-B14F-4D97-AF65-F5344CB8AC3E}">
        <p14:creationId xmlns:p14="http://schemas.microsoft.com/office/powerpoint/2010/main" val="360421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18174FAA-8E4C-47EF-A9BC-BA3E957F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66" y="797887"/>
            <a:ext cx="3704896" cy="3704896"/>
          </a:xfrm>
          <a:prstGeom prst="rect">
            <a:avLst/>
          </a:prstGeom>
        </p:spPr>
      </p:pic>
      <p:pic>
        <p:nvPicPr>
          <p:cNvPr id="26" name="Graphic 25" descr="Single gear">
            <a:extLst>
              <a:ext uri="{FF2B5EF4-FFF2-40B4-BE49-F238E27FC236}">
                <a16:creationId xmlns:a16="http://schemas.microsoft.com/office/drawing/2014/main" id="{FE3D079A-3238-4A12-A665-342343E3E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30" y="3019906"/>
            <a:ext cx="3073063" cy="3073063"/>
          </a:xfrm>
          <a:prstGeom prst="rect">
            <a:avLst/>
          </a:prstGeom>
        </p:spPr>
      </p:pic>
      <p:pic>
        <p:nvPicPr>
          <p:cNvPr id="27" name="Graphic 26" descr="Single gear">
            <a:extLst>
              <a:ext uri="{FF2B5EF4-FFF2-40B4-BE49-F238E27FC236}">
                <a16:creationId xmlns:a16="http://schemas.microsoft.com/office/drawing/2014/main" id="{B3DDAED0-804C-4568-9E82-26EF49077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578" y="3905433"/>
            <a:ext cx="1928648" cy="1928648"/>
          </a:xfrm>
          <a:prstGeom prst="rect">
            <a:avLst/>
          </a:prstGeom>
        </p:spPr>
      </p:pic>
      <p:pic>
        <p:nvPicPr>
          <p:cNvPr id="28" name="Graphic 27" descr="Single gear">
            <a:extLst>
              <a:ext uri="{FF2B5EF4-FFF2-40B4-BE49-F238E27FC236}">
                <a16:creationId xmlns:a16="http://schemas.microsoft.com/office/drawing/2014/main" id="{21C749BD-2389-4B4C-BFF5-119431DA3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1925" y="3181033"/>
            <a:ext cx="1928648" cy="1928648"/>
          </a:xfrm>
          <a:prstGeom prst="rect">
            <a:avLst/>
          </a:prstGeom>
        </p:spPr>
      </p:pic>
      <p:pic>
        <p:nvPicPr>
          <p:cNvPr id="29" name="Graphic 28" descr="Single gear">
            <a:extLst>
              <a:ext uri="{FF2B5EF4-FFF2-40B4-BE49-F238E27FC236}">
                <a16:creationId xmlns:a16="http://schemas.microsoft.com/office/drawing/2014/main" id="{50FF946A-36AC-40FD-84A9-797309ADF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508853">
            <a:off x="4126424" y="1463687"/>
            <a:ext cx="2551314" cy="2551314"/>
          </a:xfrm>
          <a:prstGeom prst="rect">
            <a:avLst/>
          </a:prstGeom>
        </p:spPr>
      </p:pic>
      <p:pic>
        <p:nvPicPr>
          <p:cNvPr id="31" name="Graphic 30" descr="Single gear">
            <a:extLst>
              <a:ext uri="{FF2B5EF4-FFF2-40B4-BE49-F238E27FC236}">
                <a16:creationId xmlns:a16="http://schemas.microsoft.com/office/drawing/2014/main" id="{46981D9F-2BEA-4264-8336-80BB048E21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065316">
            <a:off x="5445529" y="1272660"/>
            <a:ext cx="4385993" cy="4385993"/>
          </a:xfrm>
          <a:prstGeom prst="rect">
            <a:avLst/>
          </a:prstGeom>
        </p:spPr>
      </p:pic>
      <p:pic>
        <p:nvPicPr>
          <p:cNvPr id="33" name="Graphic 32" descr="Single gear">
            <a:extLst>
              <a:ext uri="{FF2B5EF4-FFF2-40B4-BE49-F238E27FC236}">
                <a16:creationId xmlns:a16="http://schemas.microsoft.com/office/drawing/2014/main" id="{820B8514-8325-4105-BC46-318F86221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4669">
            <a:off x="4777647" y="3813530"/>
            <a:ext cx="2229019" cy="2229019"/>
          </a:xfrm>
          <a:prstGeom prst="rect">
            <a:avLst/>
          </a:prstGeom>
        </p:spPr>
      </p:pic>
      <p:pic>
        <p:nvPicPr>
          <p:cNvPr id="35" name="Graphic 34" descr="Single gear">
            <a:extLst>
              <a:ext uri="{FF2B5EF4-FFF2-40B4-BE49-F238E27FC236}">
                <a16:creationId xmlns:a16="http://schemas.microsoft.com/office/drawing/2014/main" id="{EA0E7A6C-FBA8-48CC-B2D2-D16FD9527C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4811" y="877067"/>
            <a:ext cx="2551314" cy="2551314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BFA96D95-1E5E-4210-B490-22AB63189D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6492">
            <a:off x="8332311" y="3319711"/>
            <a:ext cx="2907677" cy="2907677"/>
          </a:xfrm>
          <a:prstGeom prst="rect">
            <a:avLst/>
          </a:prstGeom>
        </p:spPr>
      </p:pic>
      <p:pic>
        <p:nvPicPr>
          <p:cNvPr id="39" name="Graphic 38" descr="Single gear">
            <a:extLst>
              <a:ext uri="{FF2B5EF4-FFF2-40B4-BE49-F238E27FC236}">
                <a16:creationId xmlns:a16="http://schemas.microsoft.com/office/drawing/2014/main" id="{3573BFD9-4DA0-44B5-A456-9D9D3BEA7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826582">
            <a:off x="9585413" y="2419432"/>
            <a:ext cx="1928648" cy="19286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04B472C-385E-4559-8085-C8C07D25F073}"/>
              </a:ext>
            </a:extLst>
          </p:cNvPr>
          <p:cNvGrpSpPr/>
          <p:nvPr/>
        </p:nvGrpSpPr>
        <p:grpSpPr>
          <a:xfrm>
            <a:off x="983632" y="6978496"/>
            <a:ext cx="11109157" cy="1460451"/>
            <a:chOff x="910804" y="6574709"/>
            <a:chExt cx="11109157" cy="146045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2F8580-6BBC-468A-BD6C-B7FB17406216}"/>
                </a:ext>
              </a:extLst>
            </p:cNvPr>
            <p:cNvSpPr/>
            <p:nvPr/>
          </p:nvSpPr>
          <p:spPr>
            <a:xfrm>
              <a:off x="5970612" y="6574709"/>
              <a:ext cx="4929360" cy="143845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D39831-7F68-4ED0-A45D-BC2AD3EE894B}"/>
                </a:ext>
              </a:extLst>
            </p:cNvPr>
            <p:cNvSpPr/>
            <p:nvPr/>
          </p:nvSpPr>
          <p:spPr>
            <a:xfrm>
              <a:off x="910804" y="6596708"/>
              <a:ext cx="4560864" cy="1438452"/>
            </a:xfrm>
            <a:prstGeom prst="rect">
              <a:avLst/>
            </a:prstGeom>
            <a:solidFill>
              <a:srgbClr val="D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830A3E-1559-499A-982B-4D15541C528A}"/>
                </a:ext>
              </a:extLst>
            </p:cNvPr>
            <p:cNvSpPr txBox="1"/>
            <p:nvPr/>
          </p:nvSpPr>
          <p:spPr>
            <a:xfrm>
              <a:off x="910804" y="6656120"/>
              <a:ext cx="45608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Automatic Differentiation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344B10-C628-40BC-84B1-72BD16FEFCE8}"/>
                </a:ext>
              </a:extLst>
            </p:cNvPr>
            <p:cNvSpPr txBox="1"/>
            <p:nvPr/>
          </p:nvSpPr>
          <p:spPr>
            <a:xfrm>
              <a:off x="5922613" y="7004881"/>
              <a:ext cx="60973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Physics Constrained Learning</a:t>
              </a:r>
            </a:p>
          </p:txBody>
        </p:sp>
        <p:pic>
          <p:nvPicPr>
            <p:cNvPr id="2058" name="Picture 10" descr="TensorFlow – Medium">
              <a:extLst>
                <a:ext uri="{FF2B5EF4-FFF2-40B4-BE49-F238E27FC236}">
                  <a16:creationId xmlns:a16="http://schemas.microsoft.com/office/drawing/2014/main" id="{65A7F7C3-B2AB-45C5-ACE4-B3A7EA873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48" y="7320671"/>
              <a:ext cx="606357" cy="606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63882E-A6F6-413B-A5C8-5F48D1A0372B}"/>
                </a:ext>
              </a:extLst>
            </p:cNvPr>
            <p:cNvSpPr txBox="1"/>
            <p:nvPr/>
          </p:nvSpPr>
          <p:spPr>
            <a:xfrm>
              <a:off x="2081220" y="7401621"/>
              <a:ext cx="3057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Backend: TensorFlow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23F93C3-DE11-42BC-A4C6-D7B59F9548F2}"/>
              </a:ext>
            </a:extLst>
          </p:cNvPr>
          <p:cNvSpPr txBox="1"/>
          <p:nvPr/>
        </p:nvSpPr>
        <p:spPr>
          <a:xfrm>
            <a:off x="2731160" y="2357947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155A3"/>
                </a:solidFill>
              </a:rPr>
              <a:t>FEM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C67C6E-8ED2-4AC2-A8B4-98C95D33F81B}"/>
              </a:ext>
            </a:extLst>
          </p:cNvPr>
          <p:cNvSpPr txBox="1"/>
          <p:nvPr/>
        </p:nvSpPr>
        <p:spPr>
          <a:xfrm>
            <a:off x="7155450" y="3189988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DNN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B9DE14-0CB6-4167-809A-7845353E6552}"/>
              </a:ext>
            </a:extLst>
          </p:cNvPr>
          <p:cNvSpPr txBox="1"/>
          <p:nvPr/>
        </p:nvSpPr>
        <p:spPr>
          <a:xfrm>
            <a:off x="1570444" y="4277295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CBD51A-94E0-4DED-AB43-269DC6E0E664}"/>
              </a:ext>
            </a:extLst>
          </p:cNvPr>
          <p:cNvSpPr txBox="1"/>
          <p:nvPr/>
        </p:nvSpPr>
        <p:spPr>
          <a:xfrm>
            <a:off x="5108158" y="255116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PDE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48A365-F837-4778-9DBA-E5EF17A5F0B0}"/>
              </a:ext>
            </a:extLst>
          </p:cNvPr>
          <p:cNvSpPr txBox="1"/>
          <p:nvPr/>
        </p:nvSpPr>
        <p:spPr>
          <a:xfrm>
            <a:off x="3342065" y="4685042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ODE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F8F24D7-629F-4D4D-B8E7-3705AADA3452}"/>
              </a:ext>
            </a:extLst>
          </p:cNvPr>
          <p:cNvSpPr txBox="1"/>
          <p:nvPr/>
        </p:nvSpPr>
        <p:spPr>
          <a:xfrm>
            <a:off x="9243752" y="1980619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SDE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45764E-D68B-4350-96FC-62E0CCA4F66C}"/>
              </a:ext>
            </a:extLst>
          </p:cNvPr>
          <p:cNvSpPr txBox="1"/>
          <p:nvPr/>
        </p:nvSpPr>
        <p:spPr>
          <a:xfrm>
            <a:off x="9033415" y="4609212"/>
            <a:ext cx="1566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Optimization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B27A02-0278-46CD-B478-56285BD16153}"/>
              </a:ext>
            </a:extLst>
          </p:cNvPr>
          <p:cNvSpPr txBox="1"/>
          <p:nvPr/>
        </p:nvSpPr>
        <p:spPr>
          <a:xfrm>
            <a:off x="5281329" y="4618482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Solid 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Mechanics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2ECCA7-FDD0-47F7-A72D-0E0BF8032B4C}"/>
              </a:ext>
            </a:extLst>
          </p:cNvPr>
          <p:cNvSpPr txBox="1"/>
          <p:nvPr/>
        </p:nvSpPr>
        <p:spPr>
          <a:xfrm>
            <a:off x="4166684" y="3838669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Fluid Dynamics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AB1C50-CA23-43BF-891C-CB60B355547F}"/>
              </a:ext>
            </a:extLst>
          </p:cNvPr>
          <p:cNvSpPr txBox="1"/>
          <p:nvPr/>
        </p:nvSpPr>
        <p:spPr>
          <a:xfrm>
            <a:off x="9901118" y="3089743"/>
            <a:ext cx="1389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Constitutive Modeling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217867-72E4-4236-B6F9-F9B42F691310}"/>
              </a:ext>
            </a:extLst>
          </p:cNvPr>
          <p:cNvGrpSpPr/>
          <p:nvPr/>
        </p:nvGrpSpPr>
        <p:grpSpPr>
          <a:xfrm>
            <a:off x="5015871" y="6017207"/>
            <a:ext cx="1556195" cy="1616027"/>
            <a:chOff x="5455731" y="-208380"/>
            <a:chExt cx="3011570" cy="3127357"/>
          </a:xfrm>
        </p:grpSpPr>
        <p:pic>
          <p:nvPicPr>
            <p:cNvPr id="131" name="Picture 2" descr="ADCME logo">
              <a:extLst>
                <a:ext uri="{FF2B5EF4-FFF2-40B4-BE49-F238E27FC236}">
                  <a16:creationId xmlns:a16="http://schemas.microsoft.com/office/drawing/2014/main" id="{D48A3040-6D2D-46B3-B077-FE363D6B3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05">
              <a:off x="6166453" y="1129241"/>
              <a:ext cx="927102" cy="85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8" descr="Reusable Box | HIDDEN AND SEASONAL | Lush Fresh Handmade Cosmetics UK">
              <a:extLst>
                <a:ext uri="{FF2B5EF4-FFF2-40B4-BE49-F238E27FC236}">
                  <a16:creationId xmlns:a16="http://schemas.microsoft.com/office/drawing/2014/main" id="{E4BCE17F-73B3-4221-94EA-AF98DB550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731" y="-208380"/>
              <a:ext cx="3011570" cy="3127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5C4419A-C932-45CA-B472-7D6704836862}"/>
              </a:ext>
            </a:extLst>
          </p:cNvPr>
          <p:cNvCxnSpPr>
            <a:cxnSpLocks/>
          </p:cNvCxnSpPr>
          <p:nvPr/>
        </p:nvCxnSpPr>
        <p:spPr>
          <a:xfrm flipH="1" flipV="1">
            <a:off x="1570444" y="5909075"/>
            <a:ext cx="3445428" cy="582468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457518-10EF-43F1-9756-8A24B8245134}"/>
              </a:ext>
            </a:extLst>
          </p:cNvPr>
          <p:cNvCxnSpPr>
            <a:cxnSpLocks/>
          </p:cNvCxnSpPr>
          <p:nvPr/>
        </p:nvCxnSpPr>
        <p:spPr>
          <a:xfrm flipV="1">
            <a:off x="6543942" y="5965159"/>
            <a:ext cx="3926287" cy="57593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4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/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blipFill>
                <a:blip r:embed="rId3"/>
                <a:stretch>
                  <a:fillRect l="-2589" t="-2198" r="-2589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4913B2E-1023-4566-AEF7-0F157AF1B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26" y="1236617"/>
            <a:ext cx="6320821" cy="2546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CFA27B-7DC4-455A-8328-8D471200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64" y="4117751"/>
            <a:ext cx="3124200" cy="2533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96658-2B28-41A5-9DD2-340E50428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132" y="4493091"/>
            <a:ext cx="2340701" cy="1490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/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blipFill>
                <a:blip r:embed="rId7"/>
                <a:stretch>
                  <a:fillRect t="-2174" r="-35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/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9699EE9E-881C-40D1-9353-8681C70C65D6}"/>
              </a:ext>
            </a:extLst>
          </p:cNvPr>
          <p:cNvSpPr/>
          <p:nvPr/>
        </p:nvSpPr>
        <p:spPr>
          <a:xfrm>
            <a:off x="7161637" y="3308593"/>
            <a:ext cx="418809" cy="57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E877EC-587F-41C3-94AC-73B841BC6172}"/>
              </a:ext>
            </a:extLst>
          </p:cNvPr>
          <p:cNvSpPr/>
          <p:nvPr/>
        </p:nvSpPr>
        <p:spPr>
          <a:xfrm>
            <a:off x="10400638" y="3245720"/>
            <a:ext cx="418809" cy="390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CFB7-DFE2-4C88-93CD-8EB3B0C5C1E3}"/>
              </a:ext>
            </a:extLst>
          </p:cNvPr>
          <p:cNvSpPr txBox="1"/>
          <p:nvPr/>
        </p:nvSpPr>
        <p:spPr>
          <a:xfrm>
            <a:off x="1097181" y="4157553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Approximate Unknown Functions</a:t>
            </a:r>
          </a:p>
          <a:p>
            <a:pPr algn="ctr"/>
            <a:r>
              <a:rPr lang="en-US" b="1" dirty="0"/>
              <a:t>using DNNs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7D497-3FA2-4EFA-A88D-DE696DC71E9E}"/>
              </a:ext>
            </a:extLst>
          </p:cNvPr>
          <p:cNvSpPr txBox="1"/>
          <p:nvPr/>
        </p:nvSpPr>
        <p:spPr>
          <a:xfrm>
            <a:off x="1363760" y="1652275"/>
            <a:ext cx="278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/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blipFill>
                <a:blip r:embed="rId9"/>
                <a:stretch>
                  <a:fillRect l="-825" t="-2198" r="-825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93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F832C6BF-124B-49AA-B01B-A25289D81BE0}"/>
              </a:ext>
            </a:extLst>
          </p:cNvPr>
          <p:cNvSpPr/>
          <p:nvPr/>
        </p:nvSpPr>
        <p:spPr>
          <a:xfrm>
            <a:off x="2090163" y="6488636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3D1B6E-AD53-4C2F-A9A4-F6575C917C82}"/>
              </a:ext>
            </a:extLst>
          </p:cNvPr>
          <p:cNvCxnSpPr>
            <a:cxnSpLocks/>
          </p:cNvCxnSpPr>
          <p:nvPr/>
        </p:nvCxnSpPr>
        <p:spPr>
          <a:xfrm flipH="1" flipV="1">
            <a:off x="1433037" y="6027155"/>
            <a:ext cx="509989" cy="33518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E2E465-9CD1-47EF-BED9-0218B1DEAFAE}"/>
              </a:ext>
            </a:extLst>
          </p:cNvPr>
          <p:cNvCxnSpPr>
            <a:cxnSpLocks/>
          </p:cNvCxnSpPr>
          <p:nvPr/>
        </p:nvCxnSpPr>
        <p:spPr>
          <a:xfrm flipH="1">
            <a:off x="1130471" y="6777291"/>
            <a:ext cx="647735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230024-CD64-4E54-8C2E-4AE518A40DF0}"/>
              </a:ext>
            </a:extLst>
          </p:cNvPr>
          <p:cNvCxnSpPr>
            <a:cxnSpLocks/>
          </p:cNvCxnSpPr>
          <p:nvPr/>
        </p:nvCxnSpPr>
        <p:spPr>
          <a:xfrm flipH="1">
            <a:off x="2921082" y="6787688"/>
            <a:ext cx="886419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/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/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/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/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854C918-5A7E-4C34-82C1-17A6D90D191E}"/>
              </a:ext>
            </a:extLst>
          </p:cNvPr>
          <p:cNvGrpSpPr/>
          <p:nvPr/>
        </p:nvGrpSpPr>
        <p:grpSpPr>
          <a:xfrm>
            <a:off x="515526" y="684184"/>
            <a:ext cx="4137816" cy="2965974"/>
            <a:chOff x="3149526" y="585457"/>
            <a:chExt cx="4137816" cy="296597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0B90D2-C9D9-4DBD-BC42-56AE3B5FC011}"/>
                </a:ext>
              </a:extLst>
            </p:cNvPr>
            <p:cNvSpPr/>
            <p:nvPr/>
          </p:nvSpPr>
          <p:spPr>
            <a:xfrm>
              <a:off x="4909159" y="213800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6BA3E76-1ADA-4C39-9618-FE8AF87939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454" y="1585784"/>
              <a:ext cx="697689" cy="459063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E03292-7E15-40CA-9189-AD9FB39420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736" y="1187739"/>
              <a:ext cx="402535" cy="69916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D99269-3C43-4D9B-83DC-99CA9E96F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0317" y="2372449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5A9558-F4CF-49F3-91A3-391BAFA2F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0079" y="2408122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/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/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/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/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/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6A5EFEC-5361-40DF-A116-4856C334ED6F}"/>
              </a:ext>
            </a:extLst>
          </p:cNvPr>
          <p:cNvSpPr txBox="1"/>
          <p:nvPr/>
        </p:nvSpPr>
        <p:spPr>
          <a:xfrm>
            <a:off x="1209513" y="15234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DNN: Explicit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2ECCC6-3FEF-439E-9806-156F929D157A}"/>
              </a:ext>
            </a:extLst>
          </p:cNvPr>
          <p:cNvSpPr txBox="1"/>
          <p:nvPr/>
        </p:nvSpPr>
        <p:spPr>
          <a:xfrm>
            <a:off x="553501" y="4182111"/>
            <a:ext cx="3729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Numerical Schemes: </a:t>
            </a:r>
          </a:p>
          <a:p>
            <a:pPr algn="ctr"/>
            <a:r>
              <a:rPr lang="en-US" sz="3200" b="1" dirty="0">
                <a:solidFill>
                  <a:srgbClr val="00B0F0"/>
                </a:solidFill>
              </a:rPr>
              <a:t>Implicit, Iterative</a:t>
            </a:r>
          </a:p>
        </p:txBody>
      </p:sp>
    </p:spTree>
    <p:extLst>
      <p:ext uri="{BB962C8B-B14F-4D97-AF65-F5344CB8AC3E}">
        <p14:creationId xmlns:p14="http://schemas.microsoft.com/office/powerpoint/2010/main" val="395444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E75EAD8-7AEA-4116-9DC9-527C176FAD6C}"/>
              </a:ext>
            </a:extLst>
          </p:cNvPr>
          <p:cNvSpPr/>
          <p:nvPr/>
        </p:nvSpPr>
        <p:spPr>
          <a:xfrm>
            <a:off x="8454457" y="137252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D9F7C0-D8A8-4BA8-AA8F-3F596B7B5950}"/>
              </a:ext>
            </a:extLst>
          </p:cNvPr>
          <p:cNvSpPr/>
          <p:nvPr/>
        </p:nvSpPr>
        <p:spPr>
          <a:xfrm>
            <a:off x="7654138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CB94A-CF8A-43B5-9EBB-E3CA5606D340}"/>
              </a:ext>
            </a:extLst>
          </p:cNvPr>
          <p:cNvSpPr/>
          <p:nvPr/>
        </p:nvSpPr>
        <p:spPr>
          <a:xfrm>
            <a:off x="8918520" y="353033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A1663-662E-44B0-993C-72F4AB487352}"/>
              </a:ext>
            </a:extLst>
          </p:cNvPr>
          <p:cNvSpPr/>
          <p:nvPr/>
        </p:nvSpPr>
        <p:spPr>
          <a:xfrm>
            <a:off x="9216330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17AD57-AD2F-4AA3-B392-03A008DB2418}"/>
              </a:ext>
            </a:extLst>
          </p:cNvPr>
          <p:cNvSpPr/>
          <p:nvPr/>
        </p:nvSpPr>
        <p:spPr>
          <a:xfrm>
            <a:off x="7828591" y="3167025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C97D85-34EB-4802-94E9-C3776D50E488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7951948" y="1670338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DF53F-E094-4074-A6DD-348D40071C80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8752267" y="1670338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68238-9E06-4318-9E5A-6A201DDE380E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7951948" y="2505908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890E37-8B38-4E30-BC9F-AF12FA19913C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092973" y="2557004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183982-9896-452A-B836-3CD10CD1AA4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7828591" y="2557004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4F2776-008A-41C4-9ADC-75973E234620}"/>
              </a:ext>
            </a:extLst>
          </p:cNvPr>
          <p:cNvSpPr/>
          <p:nvPr/>
        </p:nvSpPr>
        <p:spPr>
          <a:xfrm>
            <a:off x="8573714" y="269476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284DF4-39EE-48FB-91EE-770ADA52EE98}"/>
              </a:ext>
            </a:extLst>
          </p:cNvPr>
          <p:cNvCxnSpPr>
            <a:cxnSpLocks/>
            <a:stCxn id="8" idx="3"/>
            <a:endCxn id="15" idx="7"/>
          </p:cNvCxnSpPr>
          <p:nvPr/>
        </p:nvCxnSpPr>
        <p:spPr>
          <a:xfrm flipH="1">
            <a:off x="8871524" y="2505908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123330-3B52-4425-AD66-8701A7DEC5C0}"/>
              </a:ext>
            </a:extLst>
          </p:cNvPr>
          <p:cNvCxnSpPr>
            <a:cxnSpLocks/>
            <a:stCxn id="15" idx="3"/>
            <a:endCxn id="9" idx="7"/>
          </p:cNvCxnSpPr>
          <p:nvPr/>
        </p:nvCxnSpPr>
        <p:spPr>
          <a:xfrm flipH="1">
            <a:off x="8126401" y="2992572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4952A0C-9747-4FCA-B7E6-E639E0EFCBF2}"/>
              </a:ext>
            </a:extLst>
          </p:cNvPr>
          <p:cNvSpPr/>
          <p:nvPr/>
        </p:nvSpPr>
        <p:spPr>
          <a:xfrm>
            <a:off x="8331100" y="396657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87D68-FFDE-46F1-AFA8-87E54A2CC115}"/>
              </a:ext>
            </a:extLst>
          </p:cNvPr>
          <p:cNvCxnSpPr>
            <a:cxnSpLocks/>
          </p:cNvCxnSpPr>
          <p:nvPr/>
        </p:nvCxnSpPr>
        <p:spPr>
          <a:xfrm>
            <a:off x="8056082" y="3495955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A2CEDB-D276-4A12-A829-EF0FE275BD95}"/>
              </a:ext>
            </a:extLst>
          </p:cNvPr>
          <p:cNvCxnSpPr>
            <a:cxnSpLocks/>
            <a:stCxn id="7" idx="3"/>
            <a:endCxn id="18" idx="7"/>
          </p:cNvCxnSpPr>
          <p:nvPr/>
        </p:nvCxnSpPr>
        <p:spPr>
          <a:xfrm flipH="1">
            <a:off x="8628910" y="3828142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B8B25B-EE2A-416B-A3F7-84F925629595}"/>
              </a:ext>
            </a:extLst>
          </p:cNvPr>
          <p:cNvCxnSpPr>
            <a:cxnSpLocks/>
          </p:cNvCxnSpPr>
          <p:nvPr/>
        </p:nvCxnSpPr>
        <p:spPr>
          <a:xfrm>
            <a:off x="8500999" y="431548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32FF5-29FE-4C5A-B734-1644CD060EE0}"/>
              </a:ext>
            </a:extLst>
          </p:cNvPr>
          <p:cNvCxnSpPr>
            <a:cxnSpLocks/>
          </p:cNvCxnSpPr>
          <p:nvPr/>
        </p:nvCxnSpPr>
        <p:spPr>
          <a:xfrm>
            <a:off x="8624810" y="864908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425331B-0FAB-42BA-9CD2-5ECDDF4C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07" y="629461"/>
            <a:ext cx="2271350" cy="1186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615023-2EE8-4D98-8029-9F42E12D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5" y="2100549"/>
            <a:ext cx="3376690" cy="3005525"/>
          </a:xfrm>
          <a:prstGeom prst="rect">
            <a:avLst/>
          </a:prstGeom>
        </p:spPr>
      </p:pic>
      <p:pic>
        <p:nvPicPr>
          <p:cNvPr id="3074" name="Picture 2" descr="ADCME logo">
            <a:extLst>
              <a:ext uri="{FF2B5EF4-FFF2-40B4-BE49-F238E27FC236}">
                <a16:creationId xmlns:a16="http://schemas.microsoft.com/office/drawing/2014/main" id="{71081175-27D9-407A-A4BF-0F257912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84" y="1372528"/>
            <a:ext cx="927102" cy="8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4DC1B8-422C-4E06-B4CE-84BF4655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93" y="3024700"/>
            <a:ext cx="1186832" cy="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3786FC-DEFF-401E-B9A7-49963CCD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44" y="3770107"/>
            <a:ext cx="2189871" cy="4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wiFlow logo">
            <a:extLst>
              <a:ext uri="{FF2B5EF4-FFF2-40B4-BE49-F238E27FC236}">
                <a16:creationId xmlns:a16="http://schemas.microsoft.com/office/drawing/2014/main" id="{1C168660-3B24-409F-B7C4-944BB77D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90" y="2955528"/>
            <a:ext cx="741588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AB23F7-6CE2-4CA0-81C6-EDE81813F6C4}"/>
              </a:ext>
            </a:extLst>
          </p:cNvPr>
          <p:cNvSpPr txBox="1"/>
          <p:nvPr/>
        </p:nvSpPr>
        <p:spPr>
          <a:xfrm>
            <a:off x="5304467" y="85868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ADCME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FC9F03-083E-469B-9550-AD49E98EB5D5}"/>
              </a:ext>
            </a:extLst>
          </p:cNvPr>
          <p:cNvSpPr txBox="1"/>
          <p:nvPr/>
        </p:nvSpPr>
        <p:spPr>
          <a:xfrm>
            <a:off x="4250578" y="4294590"/>
            <a:ext cx="292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AD-Capable</a:t>
            </a:r>
          </a:p>
          <a:p>
            <a:pPr algn="ctr"/>
            <a:r>
              <a:rPr lang="en-US" b="1" dirty="0"/>
              <a:t>Numerical Simulator Engines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E3B497-9ECA-454F-8359-B06F4E6DCF0D}"/>
              </a:ext>
            </a:extLst>
          </p:cNvPr>
          <p:cNvSpPr/>
          <p:nvPr/>
        </p:nvSpPr>
        <p:spPr>
          <a:xfrm>
            <a:off x="10624842" y="172143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7A9D4D-DF9C-4B7B-BD3D-C9CADC7A2BF6}"/>
              </a:ext>
            </a:extLst>
          </p:cNvPr>
          <p:cNvSpPr/>
          <p:nvPr/>
        </p:nvSpPr>
        <p:spPr>
          <a:xfrm>
            <a:off x="10624842" y="2451430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BDD53-CDCD-4163-94BE-F94529BD71E9}"/>
              </a:ext>
            </a:extLst>
          </p:cNvPr>
          <p:cNvSpPr/>
          <p:nvPr/>
        </p:nvSpPr>
        <p:spPr>
          <a:xfrm>
            <a:off x="10624842" y="319561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7F70AF-B28E-463F-8651-11C19ADC4C64}"/>
              </a:ext>
            </a:extLst>
          </p:cNvPr>
          <p:cNvSpPr txBox="1"/>
          <p:nvPr/>
        </p:nvSpPr>
        <p:spPr>
          <a:xfrm>
            <a:off x="10160802" y="3997694"/>
            <a:ext cx="1769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Heterogenous</a:t>
            </a:r>
          </a:p>
          <a:p>
            <a:pPr algn="ctr"/>
            <a:r>
              <a:rPr lang="en-US" dirty="0"/>
              <a:t>Task-based</a:t>
            </a:r>
          </a:p>
          <a:p>
            <a:pPr algn="ctr"/>
            <a:r>
              <a:rPr lang="en-US" dirty="0"/>
              <a:t>Parallel Runtime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7924D29-1FA9-4F72-BB13-3325D0BF0487}"/>
              </a:ext>
            </a:extLst>
          </p:cNvPr>
          <p:cNvSpPr/>
          <p:nvPr/>
        </p:nvSpPr>
        <p:spPr>
          <a:xfrm>
            <a:off x="4250578" y="2451430"/>
            <a:ext cx="3007343" cy="2433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A208868-A82A-4C1D-A001-4EBD3D2FDDFF}"/>
              </a:ext>
            </a:extLst>
          </p:cNvPr>
          <p:cNvSpPr/>
          <p:nvPr/>
        </p:nvSpPr>
        <p:spPr>
          <a:xfrm>
            <a:off x="9726625" y="2423943"/>
            <a:ext cx="735827" cy="26612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0" descr="TensorFlow – Medium">
            <a:extLst>
              <a:ext uri="{FF2B5EF4-FFF2-40B4-BE49-F238E27FC236}">
                <a16:creationId xmlns:a16="http://schemas.microsoft.com/office/drawing/2014/main" id="{6D4240D6-8FFA-445D-B5CE-F27B54D3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589" y="2139501"/>
            <a:ext cx="606357" cy="6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79DC14-502A-43DC-A1BE-1935A477E8CE}"/>
              </a:ext>
            </a:extLst>
          </p:cNvPr>
          <p:cNvCxnSpPr>
            <a:cxnSpLocks/>
          </p:cNvCxnSpPr>
          <p:nvPr/>
        </p:nvCxnSpPr>
        <p:spPr>
          <a:xfrm>
            <a:off x="1365504" y="2072640"/>
            <a:ext cx="4194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519333-770A-4A86-BF00-C6000EFFECA5}"/>
              </a:ext>
            </a:extLst>
          </p:cNvPr>
          <p:cNvCxnSpPr>
            <a:cxnSpLocks/>
          </p:cNvCxnSpPr>
          <p:nvPr/>
        </p:nvCxnSpPr>
        <p:spPr>
          <a:xfrm flipV="1">
            <a:off x="2005584" y="890016"/>
            <a:ext cx="0" cy="215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AAFF8B-AF51-491A-AF2C-5CA93051508A}"/>
              </a:ext>
            </a:extLst>
          </p:cNvPr>
          <p:cNvCxnSpPr/>
          <p:nvPr/>
        </p:nvCxnSpPr>
        <p:spPr>
          <a:xfrm>
            <a:off x="2005584" y="2072640"/>
            <a:ext cx="11155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/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/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6CD8FB-970E-4EBC-80A2-3164C646E55F}"/>
              </a:ext>
            </a:extLst>
          </p:cNvPr>
          <p:cNvSpPr txBox="1"/>
          <p:nvPr/>
        </p:nvSpPr>
        <p:spPr>
          <a:xfrm>
            <a:off x="3034655" y="68110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PML Domain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A88D1F-3EDA-49F8-A268-C635305CBC27}"/>
              </a:ext>
            </a:extLst>
          </p:cNvPr>
          <p:cNvGrpSpPr/>
          <p:nvPr/>
        </p:nvGrpSpPr>
        <p:grpSpPr>
          <a:xfrm>
            <a:off x="6748411" y="890016"/>
            <a:ext cx="2859000" cy="1928521"/>
            <a:chOff x="6480187" y="591437"/>
            <a:chExt cx="2859000" cy="192852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B7F285-D3A1-4C75-8BB7-552C35564810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74" y="1758327"/>
              <a:ext cx="547490" cy="26882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/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hord 34">
              <a:extLst>
                <a:ext uri="{FF2B5EF4-FFF2-40B4-BE49-F238E27FC236}">
                  <a16:creationId xmlns:a16="http://schemas.microsoft.com/office/drawing/2014/main" id="{07A0A965-FDEC-41F4-BCF1-F622E7DE3122}"/>
                </a:ext>
              </a:extLst>
            </p:cNvPr>
            <p:cNvSpPr/>
            <p:nvPr/>
          </p:nvSpPr>
          <p:spPr>
            <a:xfrm rot="13776043">
              <a:off x="6523681" y="547943"/>
              <a:ext cx="1719072" cy="1806059"/>
            </a:xfrm>
            <a:prstGeom prst="chord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71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68D29122-D1AA-4220-80E5-4E232D35AB07}"/>
              </a:ext>
            </a:extLst>
          </p:cNvPr>
          <p:cNvSpPr/>
          <p:nvPr/>
        </p:nvSpPr>
        <p:spPr>
          <a:xfrm>
            <a:off x="1700463" y="2262735"/>
            <a:ext cx="3651825" cy="34796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F1A70-DCB4-4C36-938C-0170481C797F}"/>
              </a:ext>
            </a:extLst>
          </p:cNvPr>
          <p:cNvGrpSpPr/>
          <p:nvPr/>
        </p:nvGrpSpPr>
        <p:grpSpPr>
          <a:xfrm>
            <a:off x="3072060" y="2518609"/>
            <a:ext cx="914401" cy="866276"/>
            <a:chOff x="1965155" y="2518610"/>
            <a:chExt cx="914401" cy="8662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5F4A50-296D-4367-8A16-5787B64E642B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BF9AF3-5ADD-48C1-A609-68F38FB4335E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071D7F-56C1-4DC7-B96E-3FB35F9D485D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C95241-4DD9-4C24-9318-DB10B234FDA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7A1B2B-B724-4FEF-B69B-0B12131484E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785332-2175-4E61-B25E-0A47A955A3E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9BD5713-BED4-4DB1-BF36-A1ACBA99C74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C33149-FB54-4D2E-AD06-7E0EEA27A31A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4C50953-E15F-4D90-997F-B8A5328D18BF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F4D395-CBDB-4DEE-996A-D0BD254A7E43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884AEF-1A9D-42E8-84B6-7B3A8F94D85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36753-47FC-4C40-9785-36D0F80F9F38}"/>
              </a:ext>
            </a:extLst>
          </p:cNvPr>
          <p:cNvGrpSpPr/>
          <p:nvPr/>
        </p:nvGrpSpPr>
        <p:grpSpPr>
          <a:xfrm>
            <a:off x="4186989" y="2518608"/>
            <a:ext cx="914401" cy="866276"/>
            <a:chOff x="1965155" y="2518610"/>
            <a:chExt cx="914401" cy="86627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C1D40A-29D6-48DA-A1A7-8044A75582A1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ECC940-E0C0-4823-BD63-443690C5D242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8120B7-A0B0-4B7E-BDA5-94F5A2775877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A97000-1C52-4144-B2AA-43A6265328A7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AB139A4-4D3C-4C6D-85B9-8842E1D2DF2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35A5B5B-AE1D-459B-BFE6-D9D8739405D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752F500-5A5A-4049-BBD8-9373D1447BF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DC3E19-CE67-4CE7-99FD-87EE5D1DA46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D01DB5-4435-4B72-A657-7921D41266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36A2AE-5B53-43B3-BB51-9C6B510E864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2530BD6-707E-4CC2-B73F-A69B4071161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657B6A7-8FCE-4ED3-B54F-6BE18E282DAF}"/>
              </a:ext>
            </a:extLst>
          </p:cNvPr>
          <p:cNvSpPr/>
          <p:nvPr/>
        </p:nvSpPr>
        <p:spPr>
          <a:xfrm>
            <a:off x="2334126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73E33C-AF07-4E1E-A688-CAE9EC7EE598}"/>
              </a:ext>
            </a:extLst>
          </p:cNvPr>
          <p:cNvSpPr/>
          <p:nvPr/>
        </p:nvSpPr>
        <p:spPr>
          <a:xfrm>
            <a:off x="2703093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C294C4-C439-43B6-8786-59D90F3650FC}"/>
              </a:ext>
            </a:extLst>
          </p:cNvPr>
          <p:cNvSpPr/>
          <p:nvPr/>
        </p:nvSpPr>
        <p:spPr>
          <a:xfrm>
            <a:off x="2330115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4F04D1-8848-4B62-AA0C-69C5A055BC0F}"/>
              </a:ext>
            </a:extLst>
          </p:cNvPr>
          <p:cNvSpPr/>
          <p:nvPr/>
        </p:nvSpPr>
        <p:spPr>
          <a:xfrm>
            <a:off x="2699082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13DDFE4-A137-46D9-B7BC-F398847C4854}"/>
              </a:ext>
            </a:extLst>
          </p:cNvPr>
          <p:cNvGrpSpPr/>
          <p:nvPr/>
        </p:nvGrpSpPr>
        <p:grpSpPr>
          <a:xfrm>
            <a:off x="1965155" y="2518611"/>
            <a:ext cx="184487" cy="866275"/>
            <a:chOff x="1965155" y="2518611"/>
            <a:chExt cx="184487" cy="8662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E97849-C2D7-431D-8D6F-69F5F50D624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990D1F-AB74-48D0-8754-267F296DE4BD}"/>
                </a:ext>
              </a:extLst>
            </p:cNvPr>
            <p:cNvSpPr/>
            <p:nvPr/>
          </p:nvSpPr>
          <p:spPr>
            <a:xfrm>
              <a:off x="1969168" y="2863517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DBB343-AD1F-446D-BBEA-A418246F0365}"/>
                </a:ext>
              </a:extLst>
            </p:cNvPr>
            <p:cNvSpPr/>
            <p:nvPr/>
          </p:nvSpPr>
          <p:spPr>
            <a:xfrm>
              <a:off x="1965155" y="3208423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5FBCFBF-E8F5-4F70-8547-ACD4BCB070AF}"/>
              </a:ext>
            </a:extLst>
          </p:cNvPr>
          <p:cNvSpPr/>
          <p:nvPr/>
        </p:nvSpPr>
        <p:spPr>
          <a:xfrm>
            <a:off x="2326102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8C47DA-1A86-420E-98B1-3942CA41621D}"/>
              </a:ext>
            </a:extLst>
          </p:cNvPr>
          <p:cNvSpPr/>
          <p:nvPr/>
        </p:nvSpPr>
        <p:spPr>
          <a:xfrm>
            <a:off x="2695069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5DF0F5-5D5F-4FB7-BB56-C076121536EE}"/>
              </a:ext>
            </a:extLst>
          </p:cNvPr>
          <p:cNvGrpSpPr/>
          <p:nvPr/>
        </p:nvGrpSpPr>
        <p:grpSpPr>
          <a:xfrm>
            <a:off x="3064036" y="3553326"/>
            <a:ext cx="914401" cy="866276"/>
            <a:chOff x="1965155" y="2518610"/>
            <a:chExt cx="914401" cy="86627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742D8E5-A400-472F-81E2-8F2AEECA673E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0B3CB50-B5F2-4983-B1D6-E400732C7B90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21A2C2-502F-47FB-9062-AA7F99DA8754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17B51A-C201-4416-AD3C-B14575016F2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9842708-2147-4D6D-B893-10B8A6ABF8C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AB1CDEE-F92D-4F02-8F0C-9AD0A570C778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710DCE7-CD50-474F-9964-EFEFCEE779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C9E857-3E7C-4DEC-8C4A-4733291149E2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8584F0-977D-4790-B6ED-71CD9F8607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941EBCD-DBE8-4E70-A92E-95BD6AB99D2B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60B4746-E665-4D7C-A5A5-C98A31DC289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6EDA30-0B06-4829-8F93-1372681942E8}"/>
              </a:ext>
            </a:extLst>
          </p:cNvPr>
          <p:cNvGrpSpPr/>
          <p:nvPr/>
        </p:nvGrpSpPr>
        <p:grpSpPr>
          <a:xfrm>
            <a:off x="4178965" y="3553325"/>
            <a:ext cx="914401" cy="866276"/>
            <a:chOff x="1965155" y="2518610"/>
            <a:chExt cx="914401" cy="86627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FF358C-B2A6-48EF-8FC6-DB42894F4653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3BEF8E-0911-4692-B96B-2A705164DD7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FA3E0D-594A-4F12-8C63-3D4867C32811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D97EC4-B64E-4EC2-A940-3873C759124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7B38E4-9AA0-42B7-8513-11B7C4B349D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872A4F4-2C50-4C77-A64E-A20574807AC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C2D23C4-36BD-4028-ABE8-E0F82467232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5E76A6-8976-41C3-AAD2-F5319E28D3E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D9B1393-0F71-49D3-802A-D86785A823B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B50353A-8729-4FF2-9D8D-E77E8BA9A2B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2DB257A-DA59-484E-A008-C59E346C564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26738FDB-C973-43E2-8548-C0607AD7274F}"/>
              </a:ext>
            </a:extLst>
          </p:cNvPr>
          <p:cNvSpPr/>
          <p:nvPr/>
        </p:nvSpPr>
        <p:spPr>
          <a:xfrm>
            <a:off x="1965155" y="3553328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F976047-1C65-4422-8A4A-8B3B7E17D101}"/>
              </a:ext>
            </a:extLst>
          </p:cNvPr>
          <p:cNvSpPr/>
          <p:nvPr/>
        </p:nvSpPr>
        <p:spPr>
          <a:xfrm>
            <a:off x="2326102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FE43064-4328-4678-BEB1-36A5B77D4ABD}"/>
              </a:ext>
            </a:extLst>
          </p:cNvPr>
          <p:cNvSpPr/>
          <p:nvPr/>
        </p:nvSpPr>
        <p:spPr>
          <a:xfrm>
            <a:off x="2695069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233C7F-3550-4A9C-A763-0A71FB4C822D}"/>
              </a:ext>
            </a:extLst>
          </p:cNvPr>
          <p:cNvGrpSpPr/>
          <p:nvPr/>
        </p:nvGrpSpPr>
        <p:grpSpPr>
          <a:xfrm>
            <a:off x="1961144" y="3898233"/>
            <a:ext cx="906377" cy="176464"/>
            <a:chOff x="2125579" y="2671010"/>
            <a:chExt cx="906377" cy="1764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029FF1-D767-47BC-B4B3-CF9A6EB4AE4C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1CF06F-0C15-45F4-9E06-BB7EF6D822C9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2408FD-19BC-4CD8-AA63-CC42A29ABE21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52791C-2121-42A0-905A-2D2B72356142}"/>
              </a:ext>
            </a:extLst>
          </p:cNvPr>
          <p:cNvGrpSpPr/>
          <p:nvPr/>
        </p:nvGrpSpPr>
        <p:grpSpPr>
          <a:xfrm>
            <a:off x="1957131" y="4243139"/>
            <a:ext cx="906377" cy="176464"/>
            <a:chOff x="2125579" y="2671010"/>
            <a:chExt cx="906377" cy="1764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EF7967F-6CBA-4E89-BFA5-7B27D5A7F931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5E51BB-2399-43A3-B35A-7AE0E1A7B362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E51BCC-C233-48C7-8DDE-086C29BBBBE6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E74F88-F95A-42D4-AC4A-AE300EFF3F7A}"/>
              </a:ext>
            </a:extLst>
          </p:cNvPr>
          <p:cNvGrpSpPr/>
          <p:nvPr/>
        </p:nvGrpSpPr>
        <p:grpSpPr>
          <a:xfrm>
            <a:off x="3072060" y="4588042"/>
            <a:ext cx="914401" cy="866276"/>
            <a:chOff x="1965155" y="2518610"/>
            <a:chExt cx="914401" cy="866276"/>
          </a:xfrm>
          <a:solidFill>
            <a:srgbClr val="FFFF00"/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333A2B9-EE99-4B21-BF69-A895020EA0E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0082B3-9569-43B3-BDDE-0297DB12D4AF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BEAC90-C7B0-4BA1-A1B3-94228625D9DA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7B406E-E2E5-4D55-A724-ABEAB0108461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7CA348E-657E-4B57-926C-CF456466A6C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3CEF1E3-7D89-4845-ABB4-7D0063B8FCA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02C6C82-4EC0-462D-9442-236F437EABD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D39DBCA-32CA-4E3F-AFF4-703DDD95A8C1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67FBB98-B0CE-4FF6-A45B-722CA1D60F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E1008C2-68F4-4C34-AA2C-195D177160F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CFA7C40-D47F-4B74-99ED-A258E5A84C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034C99-1326-4C2D-8B76-91C400800737}"/>
              </a:ext>
            </a:extLst>
          </p:cNvPr>
          <p:cNvGrpSpPr/>
          <p:nvPr/>
        </p:nvGrpSpPr>
        <p:grpSpPr>
          <a:xfrm>
            <a:off x="4186989" y="4588041"/>
            <a:ext cx="914401" cy="866276"/>
            <a:chOff x="1965155" y="2518610"/>
            <a:chExt cx="914401" cy="866276"/>
          </a:xfrm>
          <a:solidFill>
            <a:srgbClr val="7030A0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E647C5D-D293-4CC8-81EA-B8D446302885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3E7991E-A5AB-4D4B-8F70-FF519711BEA5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53E2E-8F80-4888-8C35-2A3C9167BB16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05A1B1A-D13A-4CC0-BAE8-3DE0A1A46ED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539FA1C-65F3-41C3-8137-C56F797CF8E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490F00-F99F-4386-B01A-CF60861AEAC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8E8E378-3078-4B8C-A84D-47AE2E0EC1B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7AF2CC1-8DC7-4EED-B02C-32EF797B1FF7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33DF6D-F7B0-471D-8FFB-E8CD510A34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E03F2-3687-4BED-B263-819F22285DB2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3341335-EC47-4B7E-9B42-4C726B6102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0C1257-2CDF-4738-9DC5-BBF986CA8005}"/>
              </a:ext>
            </a:extLst>
          </p:cNvPr>
          <p:cNvGrpSpPr/>
          <p:nvPr/>
        </p:nvGrpSpPr>
        <p:grpSpPr>
          <a:xfrm>
            <a:off x="1965155" y="4588043"/>
            <a:ext cx="914401" cy="866276"/>
            <a:chOff x="1965155" y="2518610"/>
            <a:chExt cx="914401" cy="866276"/>
          </a:xfrm>
          <a:solidFill>
            <a:srgbClr val="FF0000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2CC7A2B-00CC-41B8-B43F-45212C8900C2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263DA2-E5F9-494A-8FE0-3CAEB5C0CFF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B377CC6-607D-4AB0-A1D1-A4F6056792C2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066C9B3-64A2-4DAA-AD32-8CF04A0A5EA8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D5AC1B7-22C2-48AE-BCFA-4C577E7ADFEE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364BD45-EA5F-4961-B685-38D42680CDAC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40AC615-97C1-4A88-BDA2-4EEC780F19C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5CCD5E6-6092-4B41-9E63-AAD93D2E0A4E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7830D70-7560-47C6-875E-15E57F4283D8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38BE1F2-6964-4624-992C-99C345A58531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FAC60B7-6B34-41BB-930A-C04B5D1BA69B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5BCD8B-9CD9-4B54-A89E-8FCA9DD06F53}"/>
              </a:ext>
            </a:extLst>
          </p:cNvPr>
          <p:cNvGrpSpPr/>
          <p:nvPr/>
        </p:nvGrpSpPr>
        <p:grpSpPr>
          <a:xfrm>
            <a:off x="1973179" y="216969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AD132F-1CE6-422F-A508-E82CB2C7045B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FE63DE8A-EDF5-48B3-97D2-B297ACFEC76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83DF9DD-F7EE-4BD9-AC2D-EE6ED0BD0F50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E45688B-D5F8-449B-A664-9E5F6CB995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92A1BB6-51F4-4595-B5E0-64070EFE2E7E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2AB121F-C23B-43C3-9FE6-020E1137341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67380D1-7D49-4D8E-83EA-55FEB6495604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24199FD-35A0-4FCD-9BDF-20133204E6E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97BA365-2494-458B-B702-D9FFD4308625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D1FC503-D782-459E-BBF5-D86BC15DAE5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EEEA4BA-230B-4CC7-A6CB-B65676E472C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5EFBD85-C947-4E5C-A33F-C52B3AD9DBDE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F062E8-72EE-4DBF-ABF8-E86A8FEE323B}"/>
              </a:ext>
            </a:extLst>
          </p:cNvPr>
          <p:cNvGrpSpPr/>
          <p:nvPr/>
        </p:nvGrpSpPr>
        <p:grpSpPr>
          <a:xfrm>
            <a:off x="1977190" y="563855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E8A9613-C688-4244-89CB-964E965F3F4F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7D3D2AF-E8E8-45E4-95E2-11836DA7EE8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A805B99-20C2-4DC2-9479-1F28D2998AE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F7E1420-25CD-48C2-999E-10D37A708F1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1B74ABA-A67D-4A7C-AF53-B9B7DF869DA8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6AE9B83-528A-4E23-81A0-4263C252048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942FF8E-EB4B-48CE-9898-94A87A795ED6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84DA121-A16F-4754-B286-D7B1AF925D07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15F0554-5937-4657-8D97-AEA2C92C94DC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B143F91-D9F7-4681-A2D1-02856D82B60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07F1ED6-0CD0-474B-90B0-B2CE3AA7017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632BBA8-E4E8-4346-BF8C-7F2F48781812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4177A3A-8501-4632-8723-9C8B88E276BF}"/>
              </a:ext>
            </a:extLst>
          </p:cNvPr>
          <p:cNvGrpSpPr/>
          <p:nvPr/>
        </p:nvGrpSpPr>
        <p:grpSpPr>
          <a:xfrm>
            <a:off x="1572117" y="2518608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2294C39-ADD7-4414-9F76-78984F30746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2A21433-24C4-44DC-8D5A-4F21D170A335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3787B15-2A68-4933-9D57-BC5E06E48E3F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752F986-FBB6-4E80-B5EE-074570802352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0CC0D39-68CE-41ED-A12C-5253D20AEC50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1BC0EC1-1E34-48AD-9CED-05306E8993C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CF2F06A-7020-40F7-9622-024B8D6BEB52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8947EBA-3A77-43E1-A04C-B0A68EC144EB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1CE4470-D4C2-463E-8546-C41E33570366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E05C644-FF31-4823-8A5B-B99CDA57979A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084371-7D5A-480B-B529-C61F59E85834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CF8A34B-C61C-4879-BF32-7298D9EC9A1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9D87D36-2400-4B42-8C81-748FF924D08B}"/>
              </a:ext>
            </a:extLst>
          </p:cNvPr>
          <p:cNvGrpSpPr/>
          <p:nvPr/>
        </p:nvGrpSpPr>
        <p:grpSpPr>
          <a:xfrm>
            <a:off x="5253782" y="2503209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7F4BB8B-6B84-4793-88AA-A586F2BDEC1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321640F-0541-43C0-9EE5-47475D456CF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09BD5CC-5E71-4A84-BA6F-6683394C678C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B7D1640-4C86-4059-A42F-4A359CC240D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F1DEDB3-FDF1-4534-B58B-341F68C0D8F3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5598494-7E32-4476-A8A1-4C102BFAECD2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53A232-9E17-494F-BB99-DC4B85083B8A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E81139D-61BD-405B-800F-E1218A8DAF2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A27925-AF94-4D9C-A6D7-8D03C0E34697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BDBBDA7-BDB5-4204-A4CB-9AF9DD7D9A57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756779F-22D3-45FE-916D-A3A51E0C733D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3126AC3-A7AF-472A-B56F-5B5EC3C22B4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B04FE2-7C80-4DD4-9E58-EA8400FBEA81}"/>
              </a:ext>
            </a:extLst>
          </p:cNvPr>
          <p:cNvCxnSpPr/>
          <p:nvPr/>
        </p:nvCxnSpPr>
        <p:spPr>
          <a:xfrm>
            <a:off x="1636293" y="2419307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5A9E174-74A3-46B1-B703-D4A04C960EB2}"/>
              </a:ext>
            </a:extLst>
          </p:cNvPr>
          <p:cNvCxnSpPr/>
          <p:nvPr/>
        </p:nvCxnSpPr>
        <p:spPr>
          <a:xfrm>
            <a:off x="1631475" y="345947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357B592-A305-44FF-8A36-58163F529427}"/>
              </a:ext>
            </a:extLst>
          </p:cNvPr>
          <p:cNvCxnSpPr/>
          <p:nvPr/>
        </p:nvCxnSpPr>
        <p:spPr>
          <a:xfrm>
            <a:off x="1604208" y="4480719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D267ABF-4C4B-46F4-A51E-82E9D80414F1}"/>
              </a:ext>
            </a:extLst>
          </p:cNvPr>
          <p:cNvCxnSpPr/>
          <p:nvPr/>
        </p:nvCxnSpPr>
        <p:spPr>
          <a:xfrm>
            <a:off x="1632918" y="554302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2AD8442-3D3B-4E70-ACA6-DA9ACA6C4B84}"/>
              </a:ext>
            </a:extLst>
          </p:cNvPr>
          <p:cNvCxnSpPr>
            <a:cxnSpLocks/>
          </p:cNvCxnSpPr>
          <p:nvPr/>
        </p:nvCxnSpPr>
        <p:spPr>
          <a:xfrm flipH="1" flipV="1">
            <a:off x="5197642" y="2142941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92FAC6C-C63A-4254-8B07-9FF00BC7CA80}"/>
              </a:ext>
            </a:extLst>
          </p:cNvPr>
          <p:cNvCxnSpPr>
            <a:cxnSpLocks/>
          </p:cNvCxnSpPr>
          <p:nvPr/>
        </p:nvCxnSpPr>
        <p:spPr>
          <a:xfrm flipH="1" flipV="1">
            <a:off x="4082708" y="2100709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B3D8296-17DA-44BE-B335-EBD5FA9256A7}"/>
              </a:ext>
            </a:extLst>
          </p:cNvPr>
          <p:cNvCxnSpPr>
            <a:cxnSpLocks/>
          </p:cNvCxnSpPr>
          <p:nvPr/>
        </p:nvCxnSpPr>
        <p:spPr>
          <a:xfrm flipH="1" flipV="1">
            <a:off x="2979336" y="2172578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E2BC1C6-E834-4951-8441-A567EDDE160C}"/>
              </a:ext>
            </a:extLst>
          </p:cNvPr>
          <p:cNvCxnSpPr>
            <a:cxnSpLocks/>
          </p:cNvCxnSpPr>
          <p:nvPr/>
        </p:nvCxnSpPr>
        <p:spPr>
          <a:xfrm flipH="1" flipV="1">
            <a:off x="1875964" y="2164273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BB56CEA9-41E5-47E4-A4DD-92D6A7E25D0C}"/>
              </a:ext>
            </a:extLst>
          </p:cNvPr>
          <p:cNvSpPr/>
          <p:nvPr/>
        </p:nvSpPr>
        <p:spPr>
          <a:xfrm>
            <a:off x="742947" y="2110188"/>
            <a:ext cx="4810125" cy="837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FA62CF-5A47-461E-9D45-E5824A371E03}"/>
              </a:ext>
            </a:extLst>
          </p:cNvPr>
          <p:cNvSpPr/>
          <p:nvPr/>
        </p:nvSpPr>
        <p:spPr>
          <a:xfrm>
            <a:off x="742948" y="4627167"/>
            <a:ext cx="4810125" cy="83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6DDD452-CC1E-42AF-B45A-93E24AF44746}"/>
              </a:ext>
            </a:extLst>
          </p:cNvPr>
          <p:cNvSpPr/>
          <p:nvPr/>
        </p:nvSpPr>
        <p:spPr>
          <a:xfrm>
            <a:off x="742949" y="2938862"/>
            <a:ext cx="4810125" cy="1679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B61EFB-C90C-4112-8FB8-06E8F85FD2F0}"/>
              </a:ext>
            </a:extLst>
          </p:cNvPr>
          <p:cNvSpPr/>
          <p:nvPr/>
        </p:nvSpPr>
        <p:spPr>
          <a:xfrm>
            <a:off x="2957508" y="22518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CED482-CB1F-44B5-8CA0-09C286E07291}"/>
              </a:ext>
            </a:extLst>
          </p:cNvPr>
          <p:cNvSpPr/>
          <p:nvPr/>
        </p:nvSpPr>
        <p:spPr>
          <a:xfrm>
            <a:off x="2376489" y="3082929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E9A0D-5F3A-47B0-84C4-004CF48B3502}"/>
              </a:ext>
            </a:extLst>
          </p:cNvPr>
          <p:cNvSpPr/>
          <p:nvPr/>
        </p:nvSpPr>
        <p:spPr>
          <a:xfrm>
            <a:off x="3462334" y="3082928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AAF7E-A5EF-451B-A41D-5A7D96A64ABC}"/>
              </a:ext>
            </a:extLst>
          </p:cNvPr>
          <p:cNvSpPr/>
          <p:nvPr/>
        </p:nvSpPr>
        <p:spPr>
          <a:xfrm>
            <a:off x="18383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2C04E9-FF2C-414D-A811-6D696889C458}"/>
              </a:ext>
            </a:extLst>
          </p:cNvPr>
          <p:cNvSpPr/>
          <p:nvPr/>
        </p:nvSpPr>
        <p:spPr>
          <a:xfrm>
            <a:off x="288607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AF1472-8649-40E8-843A-01F02DEC89A8}"/>
              </a:ext>
            </a:extLst>
          </p:cNvPr>
          <p:cNvSpPr/>
          <p:nvPr/>
        </p:nvSpPr>
        <p:spPr>
          <a:xfrm>
            <a:off x="39338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D37C0B-5CF8-4D91-9698-5E462447E66A}"/>
              </a:ext>
            </a:extLst>
          </p:cNvPr>
          <p:cNvSpPr/>
          <p:nvPr/>
        </p:nvSpPr>
        <p:spPr>
          <a:xfrm>
            <a:off x="1314452" y="47950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0BBEA-631C-4D94-BA30-4458CC8A62F8}"/>
              </a:ext>
            </a:extLst>
          </p:cNvPr>
          <p:cNvSpPr/>
          <p:nvPr/>
        </p:nvSpPr>
        <p:spPr>
          <a:xfrm>
            <a:off x="2362202" y="4795046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860EE-9EC7-4D00-9EFB-CD5526EC5932}"/>
              </a:ext>
            </a:extLst>
          </p:cNvPr>
          <p:cNvSpPr/>
          <p:nvPr/>
        </p:nvSpPr>
        <p:spPr>
          <a:xfrm>
            <a:off x="3424239" y="48045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1E08C6-6866-467C-9E3F-E079878E256B}"/>
              </a:ext>
            </a:extLst>
          </p:cNvPr>
          <p:cNvSpPr/>
          <p:nvPr/>
        </p:nvSpPr>
        <p:spPr>
          <a:xfrm>
            <a:off x="4471989" y="4809333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2C80C-9FB4-4FF9-BDF2-8609AE55DCA6}"/>
              </a:ext>
            </a:extLst>
          </p:cNvPr>
          <p:cNvCxnSpPr>
            <a:stCxn id="51" idx="0"/>
            <a:endCxn id="48" idx="2"/>
          </p:cNvCxnSpPr>
          <p:nvPr/>
        </p:nvCxnSpPr>
        <p:spPr>
          <a:xfrm flipV="1">
            <a:off x="1576390" y="4442622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C3310A-FD04-4023-A3CC-34F8AE98D4F7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flipH="1" flipV="1">
            <a:off x="2100265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F98E80-FA8E-4046-B6F8-BDAF6ADE3FDB}"/>
              </a:ext>
            </a:extLst>
          </p:cNvPr>
          <p:cNvCxnSpPr>
            <a:cxnSpLocks/>
          </p:cNvCxnSpPr>
          <p:nvPr/>
        </p:nvCxnSpPr>
        <p:spPr>
          <a:xfrm flipV="1">
            <a:off x="3690938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58D616-469D-4EAC-A720-F5AF4DE454E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3148014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F15A15-FEC5-447B-A373-036156F922C7}"/>
              </a:ext>
            </a:extLst>
          </p:cNvPr>
          <p:cNvCxnSpPr>
            <a:cxnSpLocks/>
          </p:cNvCxnSpPr>
          <p:nvPr/>
        </p:nvCxnSpPr>
        <p:spPr>
          <a:xfrm flipH="1" flipV="1">
            <a:off x="4210049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554AEB-51F4-445E-9359-956F45B5A52E}"/>
              </a:ext>
            </a:extLst>
          </p:cNvPr>
          <p:cNvCxnSpPr>
            <a:cxnSpLocks/>
          </p:cNvCxnSpPr>
          <p:nvPr/>
        </p:nvCxnSpPr>
        <p:spPr>
          <a:xfrm flipV="1">
            <a:off x="2081216" y="3606804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F41650-E1EB-4193-941A-32F93F75986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3148012" y="3606801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A4CFC9-3410-40F2-85DB-94271EF30E83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H="1" flipV="1">
            <a:off x="3724272" y="3606801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E932A9-288D-4D53-88FF-B312980F29C4}"/>
              </a:ext>
            </a:extLst>
          </p:cNvPr>
          <p:cNvCxnSpPr>
            <a:cxnSpLocks/>
          </p:cNvCxnSpPr>
          <p:nvPr/>
        </p:nvCxnSpPr>
        <p:spPr>
          <a:xfrm flipV="1">
            <a:off x="2643186" y="2773364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DFD59E-287F-4876-A83E-CCDBBAFDDC1D}"/>
              </a:ext>
            </a:extLst>
          </p:cNvPr>
          <p:cNvCxnSpPr>
            <a:cxnSpLocks/>
          </p:cNvCxnSpPr>
          <p:nvPr/>
        </p:nvCxnSpPr>
        <p:spPr>
          <a:xfrm flipH="1" flipV="1">
            <a:off x="3226587" y="2768603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4163F64-6D29-45BC-8914-7F056D3BE129}"/>
              </a:ext>
            </a:extLst>
          </p:cNvPr>
          <p:cNvSpPr txBox="1"/>
          <p:nvPr/>
        </p:nvSpPr>
        <p:spPr>
          <a:xfrm>
            <a:off x="6615115" y="4734146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72EF3A-8A1E-43FE-9479-0E4043588EAC}"/>
              </a:ext>
            </a:extLst>
          </p:cNvPr>
          <p:cNvSpPr txBox="1"/>
          <p:nvPr/>
        </p:nvSpPr>
        <p:spPr>
          <a:xfrm>
            <a:off x="5961611" y="3240239"/>
            <a:ext cx="23547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Intermediate</a:t>
            </a:r>
          </a:p>
          <a:p>
            <a:pPr algn="ctr"/>
            <a:r>
              <a:rPr lang="en-US" sz="3200" dirty="0"/>
              <a:t>Values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6C7C687-CDB3-4F27-9854-FE5B2423F5C6}"/>
              </a:ext>
            </a:extLst>
          </p:cNvPr>
          <p:cNvSpPr txBox="1"/>
          <p:nvPr/>
        </p:nvSpPr>
        <p:spPr>
          <a:xfrm>
            <a:off x="6785836" y="215711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07541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95D7D-4C69-40A7-B4CD-3FB444F7E8FB}"/>
              </a:ext>
            </a:extLst>
          </p:cNvPr>
          <p:cNvSpPr/>
          <p:nvPr/>
        </p:nvSpPr>
        <p:spPr>
          <a:xfrm>
            <a:off x="1198028" y="2789749"/>
            <a:ext cx="6754845" cy="4623059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CA794D-3286-4964-B04D-016FD1BA973C}"/>
              </a:ext>
            </a:extLst>
          </p:cNvPr>
          <p:cNvSpPr/>
          <p:nvPr/>
        </p:nvSpPr>
        <p:spPr>
          <a:xfrm>
            <a:off x="2709089" y="3368843"/>
            <a:ext cx="4695970" cy="321395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4CB70E-8E62-41C4-8578-954A96585D22}"/>
              </a:ext>
            </a:extLst>
          </p:cNvPr>
          <p:cNvSpPr/>
          <p:nvPr/>
        </p:nvSpPr>
        <p:spPr>
          <a:xfrm>
            <a:off x="4019788" y="3922295"/>
            <a:ext cx="2652783" cy="181558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10B6A1-0AA7-477D-953C-F16E31CE86D6}"/>
              </a:ext>
            </a:extLst>
          </p:cNvPr>
          <p:cNvSpPr/>
          <p:nvPr/>
        </p:nvSpPr>
        <p:spPr>
          <a:xfrm>
            <a:off x="6246305" y="1908604"/>
            <a:ext cx="3473930" cy="3473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69177E-56B0-4977-8279-F65A45C50FB4}"/>
              </a:ext>
            </a:extLst>
          </p:cNvPr>
          <p:cNvSpPr/>
          <p:nvPr/>
        </p:nvSpPr>
        <p:spPr>
          <a:xfrm rot="20573039">
            <a:off x="2841640" y="3129165"/>
            <a:ext cx="6003758" cy="1167063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DD04E8-9E41-43A0-A6F5-4DFF56DDA388}"/>
              </a:ext>
            </a:extLst>
          </p:cNvPr>
          <p:cNvSpPr/>
          <p:nvPr/>
        </p:nvSpPr>
        <p:spPr>
          <a:xfrm rot="20573039">
            <a:off x="3734536" y="3293070"/>
            <a:ext cx="4217966" cy="819925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DBC9E-5BFF-416C-A419-CCC60BB25B46}"/>
              </a:ext>
            </a:extLst>
          </p:cNvPr>
          <p:cNvSpPr/>
          <p:nvPr/>
        </p:nvSpPr>
        <p:spPr>
          <a:xfrm>
            <a:off x="7911115" y="3533986"/>
            <a:ext cx="178711" cy="1787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CEACF3-BD97-4826-B1B8-FFCFB982ACA7}"/>
              </a:ext>
            </a:extLst>
          </p:cNvPr>
          <p:cNvSpPr/>
          <p:nvPr/>
        </p:nvSpPr>
        <p:spPr>
          <a:xfrm>
            <a:off x="5883041" y="3555874"/>
            <a:ext cx="178711" cy="178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/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blipFill>
                <a:blip r:embed="rId2"/>
                <a:stretch>
                  <a:fillRect l="-6436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/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blipFill>
                <a:blip r:embed="rId3"/>
                <a:stretch>
                  <a:fillRect l="-571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EA2CA7-B67A-4F30-AB82-2F2C5EDE6CD7}"/>
              </a:ext>
            </a:extLst>
          </p:cNvPr>
          <p:cNvSpPr txBox="1"/>
          <p:nvPr/>
        </p:nvSpPr>
        <p:spPr>
          <a:xfrm>
            <a:off x="8969778" y="5612106"/>
            <a:ext cx="2245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Trust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/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/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BEDDAB0-BDC8-40D2-9A56-EDFAFF84A117}"/>
              </a:ext>
            </a:extLst>
          </p:cNvPr>
          <p:cNvSpPr/>
          <p:nvPr/>
        </p:nvSpPr>
        <p:spPr>
          <a:xfrm>
            <a:off x="5573289" y="4566824"/>
            <a:ext cx="178711" cy="1787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9C601D-306C-4A2A-A699-D911CEFAD7B3}"/>
              </a:ext>
            </a:extLst>
          </p:cNvPr>
          <p:cNvCxnSpPr>
            <a:stCxn id="18" idx="2"/>
          </p:cNvCxnSpPr>
          <p:nvPr/>
        </p:nvCxnSpPr>
        <p:spPr>
          <a:xfrm>
            <a:off x="2811185" y="2474291"/>
            <a:ext cx="1764265" cy="9741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E4BBCD-8D11-42CC-948C-DC88874FA8F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826385" y="6153494"/>
            <a:ext cx="749065" cy="7160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5A21F-B3A7-4198-B80A-1DA383FCDC37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9211490" y="4873789"/>
            <a:ext cx="1003050" cy="6878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1BBF4-3F75-496C-B922-2DB096FBCA0F}"/>
              </a:ext>
            </a:extLst>
          </p:cNvPr>
          <p:cNvCxnSpPr>
            <a:cxnSpLocks/>
          </p:cNvCxnSpPr>
          <p:nvPr/>
        </p:nvCxnSpPr>
        <p:spPr>
          <a:xfrm flipH="1" flipV="1">
            <a:off x="6246305" y="3448443"/>
            <a:ext cx="1745616" cy="1748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82E41D-EE90-46DB-857A-8C8DDFB690FC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061752" y="3593334"/>
            <a:ext cx="1891122" cy="518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FD636D-435F-4F84-9BD1-9CBB8C5FA2BE}"/>
              </a:ext>
            </a:extLst>
          </p:cNvPr>
          <p:cNvSpPr txBox="1"/>
          <p:nvPr/>
        </p:nvSpPr>
        <p:spPr>
          <a:xfrm>
            <a:off x="5802957" y="973804"/>
            <a:ext cx="308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Trust Region Step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23A2CB-CDE0-471A-B33D-D089B11E0E07}"/>
              </a:ext>
            </a:extLst>
          </p:cNvPr>
          <p:cNvSpPr txBox="1"/>
          <p:nvPr/>
        </p:nvSpPr>
        <p:spPr>
          <a:xfrm>
            <a:off x="5816300" y="7512500"/>
            <a:ext cx="5532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Line Search Direction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(BFGS, Newton’s Method…)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4CC9E88-C4C2-4537-B22E-324A4E4F99F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6114339" y="2246207"/>
            <a:ext cx="1916861" cy="5416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04EE604-88C6-4951-B598-84EB74C5358A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5669268" y="4599069"/>
            <a:ext cx="3867270" cy="19595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07700DB-F74E-489D-97A5-C0DEEB241B61}"/>
              </a:ext>
            </a:extLst>
          </p:cNvPr>
          <p:cNvSpPr/>
          <p:nvPr/>
        </p:nvSpPr>
        <p:spPr>
          <a:xfrm>
            <a:off x="2353932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2353932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D913B-0FC8-4674-9B92-5E2A7C239C73}"/>
              </a:ext>
            </a:extLst>
          </p:cNvPr>
          <p:cNvCxnSpPr>
            <a:cxnSpLocks/>
          </p:cNvCxnSpPr>
          <p:nvPr/>
        </p:nvCxnSpPr>
        <p:spPr>
          <a:xfrm flipV="1">
            <a:off x="2624053" y="3307137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3DED1-1EEE-4E8E-978B-92B05E281AE4}"/>
              </a:ext>
            </a:extLst>
          </p:cNvPr>
          <p:cNvCxnSpPr>
            <a:cxnSpLocks/>
          </p:cNvCxnSpPr>
          <p:nvPr/>
        </p:nvCxnSpPr>
        <p:spPr>
          <a:xfrm flipV="1">
            <a:off x="2624053" y="4875252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2629877" y="1691726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/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/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/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/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252CC4E-9325-4314-AD66-630194D0BD9C}"/>
              </a:ext>
            </a:extLst>
          </p:cNvPr>
          <p:cNvSpPr/>
          <p:nvPr/>
        </p:nvSpPr>
        <p:spPr>
          <a:xfrm>
            <a:off x="4490865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E44B5A-285B-4C91-B448-75F51C702678}"/>
              </a:ext>
            </a:extLst>
          </p:cNvPr>
          <p:cNvSpPr/>
          <p:nvPr/>
        </p:nvSpPr>
        <p:spPr>
          <a:xfrm>
            <a:off x="4490865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2445E-81A3-4795-B0E1-6AD89984EB14}"/>
              </a:ext>
            </a:extLst>
          </p:cNvPr>
          <p:cNvCxnSpPr>
            <a:cxnSpLocks/>
          </p:cNvCxnSpPr>
          <p:nvPr/>
        </p:nvCxnSpPr>
        <p:spPr>
          <a:xfrm flipV="1">
            <a:off x="4760986" y="3307137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4FBE9-ED6D-411E-8544-33B75758E972}"/>
              </a:ext>
            </a:extLst>
          </p:cNvPr>
          <p:cNvCxnSpPr>
            <a:cxnSpLocks/>
          </p:cNvCxnSpPr>
          <p:nvPr/>
        </p:nvCxnSpPr>
        <p:spPr>
          <a:xfrm flipV="1">
            <a:off x="4760986" y="4875252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B36858-4ED8-4D75-87C5-5640EB3D75D9}"/>
              </a:ext>
            </a:extLst>
          </p:cNvPr>
          <p:cNvCxnSpPr>
            <a:cxnSpLocks/>
          </p:cNvCxnSpPr>
          <p:nvPr/>
        </p:nvCxnSpPr>
        <p:spPr>
          <a:xfrm flipV="1">
            <a:off x="4766810" y="1691726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/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/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68E5EAA7-6F2C-4B71-8757-71DE06D75E76}"/>
              </a:ext>
            </a:extLst>
          </p:cNvPr>
          <p:cNvSpPr/>
          <p:nvPr/>
        </p:nvSpPr>
        <p:spPr>
          <a:xfrm>
            <a:off x="6573704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FE4B75-181C-4F0E-9DF8-010091DC5EF5}"/>
              </a:ext>
            </a:extLst>
          </p:cNvPr>
          <p:cNvSpPr/>
          <p:nvPr/>
        </p:nvSpPr>
        <p:spPr>
          <a:xfrm>
            <a:off x="6573704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178BC-AFA8-45F2-930E-A2664C153434}"/>
              </a:ext>
            </a:extLst>
          </p:cNvPr>
          <p:cNvCxnSpPr>
            <a:cxnSpLocks/>
          </p:cNvCxnSpPr>
          <p:nvPr/>
        </p:nvCxnSpPr>
        <p:spPr>
          <a:xfrm flipV="1">
            <a:off x="6843825" y="3307137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91FBBD-2241-4753-A63B-65487F43B582}"/>
              </a:ext>
            </a:extLst>
          </p:cNvPr>
          <p:cNvCxnSpPr>
            <a:cxnSpLocks/>
          </p:cNvCxnSpPr>
          <p:nvPr/>
        </p:nvCxnSpPr>
        <p:spPr>
          <a:xfrm flipV="1">
            <a:off x="6843825" y="4875252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B1A83F-3731-4353-83F6-192E516B8C2F}"/>
              </a:ext>
            </a:extLst>
          </p:cNvPr>
          <p:cNvCxnSpPr>
            <a:cxnSpLocks/>
          </p:cNvCxnSpPr>
          <p:nvPr/>
        </p:nvCxnSpPr>
        <p:spPr>
          <a:xfrm flipV="1">
            <a:off x="6849649" y="1691726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/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/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/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/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9F4E340-D016-40D9-BE2F-0814419B1BD2}"/>
              </a:ext>
            </a:extLst>
          </p:cNvPr>
          <p:cNvSpPr txBox="1"/>
          <p:nvPr/>
        </p:nvSpPr>
        <p:spPr>
          <a:xfrm>
            <a:off x="4048268" y="6091622"/>
            <a:ext cx="13975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Adjoint</a:t>
            </a:r>
          </a:p>
          <a:p>
            <a:r>
              <a:rPr lang="en-US" sz="3200" dirty="0"/>
              <a:t>Update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425F8-8E7A-4ACC-81FF-4B1BC02962BB}"/>
              </a:ext>
            </a:extLst>
          </p:cNvPr>
          <p:cNvSpPr txBox="1"/>
          <p:nvPr/>
        </p:nvSpPr>
        <p:spPr>
          <a:xfrm>
            <a:off x="1949887" y="6076234"/>
            <a:ext cx="1661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Forward </a:t>
            </a:r>
          </a:p>
          <a:p>
            <a:r>
              <a:rPr lang="en-US" sz="3200" dirty="0"/>
              <a:t>Problem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3D13D-A3F6-4BAC-97A9-945C3CC0A41B}"/>
              </a:ext>
            </a:extLst>
          </p:cNvPr>
          <p:cNvSpPr txBox="1"/>
          <p:nvPr/>
        </p:nvSpPr>
        <p:spPr>
          <a:xfrm>
            <a:off x="6142128" y="6091622"/>
            <a:ext cx="147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</a:t>
            </a:r>
          </a:p>
          <a:p>
            <a:r>
              <a:rPr lang="en-US" sz="3200" dirty="0"/>
              <a:t>Update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7E6C14C-F178-436F-AA30-BA55172DC57E}"/>
              </a:ext>
            </a:extLst>
          </p:cNvPr>
          <p:cNvCxnSpPr>
            <a:stCxn id="61" idx="2"/>
          </p:cNvCxnSpPr>
          <p:nvPr/>
        </p:nvCxnSpPr>
        <p:spPr>
          <a:xfrm rot="16200000" flipH="1">
            <a:off x="5546902" y="3966302"/>
            <a:ext cx="1005753" cy="1047851"/>
          </a:xfrm>
          <a:prstGeom prst="curvedConnector2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11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546E46F-5664-456F-868A-4C1F238B4A68}"/>
              </a:ext>
            </a:extLst>
          </p:cNvPr>
          <p:cNvSpPr/>
          <p:nvPr/>
        </p:nvSpPr>
        <p:spPr>
          <a:xfrm>
            <a:off x="3264564" y="1347334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DNN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CEBE5B7-9606-4E1C-A310-A72A31410F3B}"/>
              </a:ext>
            </a:extLst>
          </p:cNvPr>
          <p:cNvSpPr/>
          <p:nvPr/>
        </p:nvSpPr>
        <p:spPr>
          <a:xfrm>
            <a:off x="3264564" y="2580368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Stiffness Matrix Assembly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D9CDE513-D0CA-4079-BE23-3900B5F2BC8D}"/>
              </a:ext>
            </a:extLst>
          </p:cNvPr>
          <p:cNvSpPr/>
          <p:nvPr/>
        </p:nvSpPr>
        <p:spPr>
          <a:xfrm>
            <a:off x="3264564" y="3837363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Impose Boundary Conditions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BC6C99A-E97D-404D-A49F-8C5BB049B4F7}"/>
              </a:ext>
            </a:extLst>
          </p:cNvPr>
          <p:cNvSpPr/>
          <p:nvPr/>
        </p:nvSpPr>
        <p:spPr>
          <a:xfrm>
            <a:off x="3264564" y="5133819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Sparse Matrix Solver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1913241E-1013-4D1A-873B-F5C5942E67FC}"/>
              </a:ext>
            </a:extLst>
          </p:cNvPr>
          <p:cNvSpPr/>
          <p:nvPr/>
        </p:nvSpPr>
        <p:spPr>
          <a:xfrm>
            <a:off x="3264564" y="6430275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Quadratic Loss Function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87A67C10-9A71-4CD1-9708-C48BB4DA5C8F}"/>
              </a:ext>
            </a:extLst>
          </p:cNvPr>
          <p:cNvSpPr/>
          <p:nvPr/>
        </p:nvSpPr>
        <p:spPr>
          <a:xfrm>
            <a:off x="3264568" y="114300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Gauss Points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AAB91A3D-D68A-4696-AF7F-A3049419B143}"/>
              </a:ext>
            </a:extLst>
          </p:cNvPr>
          <p:cNvSpPr/>
          <p:nvPr/>
        </p:nvSpPr>
        <p:spPr>
          <a:xfrm>
            <a:off x="3264564" y="7726731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Loss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09F9-C3C1-4B30-9439-6C77E2074E89}"/>
              </a:ext>
            </a:extLst>
          </p:cNvPr>
          <p:cNvCxnSpPr>
            <a:stCxn id="46" idx="2"/>
            <a:endCxn id="2" idx="0"/>
          </p:cNvCxnSpPr>
          <p:nvPr/>
        </p:nvCxnSpPr>
        <p:spPr>
          <a:xfrm flipH="1">
            <a:off x="4736430" y="1077895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8725DD6-AE5C-40AA-A9DD-037EE9EFDAF4}"/>
              </a:ext>
            </a:extLst>
          </p:cNvPr>
          <p:cNvCxnSpPr/>
          <p:nvPr/>
        </p:nvCxnSpPr>
        <p:spPr>
          <a:xfrm flipH="1">
            <a:off x="4736426" y="2322909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5D011BB-808B-4F49-9958-2BE3B2398A8E}"/>
              </a:ext>
            </a:extLst>
          </p:cNvPr>
          <p:cNvCxnSpPr/>
          <p:nvPr/>
        </p:nvCxnSpPr>
        <p:spPr>
          <a:xfrm flipH="1">
            <a:off x="4736422" y="3555943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81570C-FCC6-4715-8FB9-FE89A605E687}"/>
              </a:ext>
            </a:extLst>
          </p:cNvPr>
          <p:cNvCxnSpPr/>
          <p:nvPr/>
        </p:nvCxnSpPr>
        <p:spPr>
          <a:xfrm flipH="1">
            <a:off x="4736418" y="48184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ABF819-2478-4813-8189-E8C9D5E1BDC8}"/>
              </a:ext>
            </a:extLst>
          </p:cNvPr>
          <p:cNvCxnSpPr/>
          <p:nvPr/>
        </p:nvCxnSpPr>
        <p:spPr>
          <a:xfrm flipH="1">
            <a:off x="4736414" y="61433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B67CBFE-A385-4A6F-80E0-4587EA8C0246}"/>
              </a:ext>
            </a:extLst>
          </p:cNvPr>
          <p:cNvCxnSpPr/>
          <p:nvPr/>
        </p:nvCxnSpPr>
        <p:spPr>
          <a:xfrm flipH="1">
            <a:off x="4736414" y="7425581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16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311326" y="468350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611077" y="394208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710754" y="3397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413612" y="41902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896286" y="240211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696572" y="578833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5970336" y="298704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180766" y="468350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243896" y="371856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380890" y="295333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072234" y="280042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778389" y="512151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134662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05047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273949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330086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453917" y="533481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710754" y="605657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557345" y="623249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093353" y="625782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613326" y="469109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147339" y="148510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/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/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/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402766" y="364718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702517" y="290576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802194" y="23614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505052" y="315395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987726" y="1365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788012" y="475201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6061776" y="195072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272206" y="364718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335336" y="268224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472330" y="191701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163674" y="176410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869829" y="408519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226102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96487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365389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421526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545357" y="429849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802194" y="502025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648785" y="519617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184793" y="522150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704766" y="365477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238779" y="44878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/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/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/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/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B03DC7-E654-4E29-94DB-85D6A14479AE}"/>
              </a:ext>
            </a:extLst>
          </p:cNvPr>
          <p:cNvCxnSpPr>
            <a:cxnSpLocks/>
          </p:cNvCxnSpPr>
          <p:nvPr/>
        </p:nvCxnSpPr>
        <p:spPr>
          <a:xfrm>
            <a:off x="4802194" y="6515946"/>
            <a:ext cx="985818" cy="5736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3C5FCC-1267-4CF6-8105-0C432ACAE1DB}"/>
              </a:ext>
            </a:extLst>
          </p:cNvPr>
          <p:cNvCxnSpPr>
            <a:cxnSpLocks/>
          </p:cNvCxnSpPr>
          <p:nvPr/>
        </p:nvCxnSpPr>
        <p:spPr>
          <a:xfrm>
            <a:off x="5648785" y="6475535"/>
            <a:ext cx="475823" cy="4907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C0601E-88AF-4E5A-88A4-4D4A9F358EA6}"/>
              </a:ext>
            </a:extLst>
          </p:cNvPr>
          <p:cNvCxnSpPr>
            <a:cxnSpLocks/>
          </p:cNvCxnSpPr>
          <p:nvPr/>
        </p:nvCxnSpPr>
        <p:spPr>
          <a:xfrm flipH="1">
            <a:off x="6362519" y="6514745"/>
            <a:ext cx="316914" cy="44539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F8731C-C482-47E3-A777-204385BE122D}"/>
              </a:ext>
            </a:extLst>
          </p:cNvPr>
          <p:cNvCxnSpPr>
            <a:cxnSpLocks/>
          </p:cNvCxnSpPr>
          <p:nvPr/>
        </p:nvCxnSpPr>
        <p:spPr>
          <a:xfrm flipH="1">
            <a:off x="6628656" y="6514745"/>
            <a:ext cx="1076110" cy="5777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2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67">
            <a:extLst>
              <a:ext uri="{FF2B5EF4-FFF2-40B4-BE49-F238E27FC236}">
                <a16:creationId xmlns:a16="http://schemas.microsoft.com/office/drawing/2014/main" id="{2782AD81-2835-4B39-9FBE-05B438BA3163}"/>
              </a:ext>
            </a:extLst>
          </p:cNvPr>
          <p:cNvSpPr/>
          <p:nvPr/>
        </p:nvSpPr>
        <p:spPr>
          <a:xfrm>
            <a:off x="751959" y="3003741"/>
            <a:ext cx="3431449" cy="1934123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94478F5-F455-4F27-A71E-C16AA307E883}"/>
              </a:ext>
            </a:extLst>
          </p:cNvPr>
          <p:cNvSpPr/>
          <p:nvPr/>
        </p:nvSpPr>
        <p:spPr>
          <a:xfrm>
            <a:off x="4550550" y="5318237"/>
            <a:ext cx="3431449" cy="193412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61D5605-A4FF-4D40-AC15-B215B210A200}"/>
              </a:ext>
            </a:extLst>
          </p:cNvPr>
          <p:cNvSpPr/>
          <p:nvPr/>
        </p:nvSpPr>
        <p:spPr>
          <a:xfrm>
            <a:off x="4556805" y="3039382"/>
            <a:ext cx="3431449" cy="19341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3A5FEAA-9E58-4BD6-B094-14533046B0D0}"/>
              </a:ext>
            </a:extLst>
          </p:cNvPr>
          <p:cNvSpPr/>
          <p:nvPr/>
        </p:nvSpPr>
        <p:spPr>
          <a:xfrm>
            <a:off x="4556806" y="722726"/>
            <a:ext cx="3431449" cy="1934123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3B850A-BFB6-442D-833C-6E2EA6C11E36}"/>
              </a:ext>
            </a:extLst>
          </p:cNvPr>
          <p:cNvSpPr/>
          <p:nvPr/>
        </p:nvSpPr>
        <p:spPr>
          <a:xfrm>
            <a:off x="93395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8CFFFD7-A0B7-4AC0-B621-EA177B38C655}"/>
              </a:ext>
            </a:extLst>
          </p:cNvPr>
          <p:cNvSpPr/>
          <p:nvPr/>
        </p:nvSpPr>
        <p:spPr>
          <a:xfrm>
            <a:off x="183819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758020-6981-4EAE-8EEF-35D35E5A7459}"/>
              </a:ext>
            </a:extLst>
          </p:cNvPr>
          <p:cNvSpPr/>
          <p:nvPr/>
        </p:nvSpPr>
        <p:spPr>
          <a:xfrm>
            <a:off x="274243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D28D3C-AD59-4799-B6ED-F26481DFE193}"/>
              </a:ext>
            </a:extLst>
          </p:cNvPr>
          <p:cNvSpPr/>
          <p:nvPr/>
        </p:nvSpPr>
        <p:spPr>
          <a:xfrm>
            <a:off x="93395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B028835-7BC9-4EFA-B3BA-CD28530090F6}"/>
              </a:ext>
            </a:extLst>
          </p:cNvPr>
          <p:cNvSpPr/>
          <p:nvPr/>
        </p:nvSpPr>
        <p:spPr>
          <a:xfrm>
            <a:off x="183819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BDD8D6-9A15-4B50-ADB2-14E3C64AF817}"/>
              </a:ext>
            </a:extLst>
          </p:cNvPr>
          <p:cNvSpPr/>
          <p:nvPr/>
        </p:nvSpPr>
        <p:spPr>
          <a:xfrm>
            <a:off x="274243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08325D-6B53-4392-8D9E-9707DC2CBDE8}"/>
              </a:ext>
            </a:extLst>
          </p:cNvPr>
          <p:cNvSpPr/>
          <p:nvPr/>
        </p:nvSpPr>
        <p:spPr>
          <a:xfrm>
            <a:off x="93395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2D8074F-B41C-47C8-8696-D177B738A310}"/>
              </a:ext>
            </a:extLst>
          </p:cNvPr>
          <p:cNvSpPr/>
          <p:nvPr/>
        </p:nvSpPr>
        <p:spPr>
          <a:xfrm>
            <a:off x="183819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1C642B-DEAA-4AFC-A20B-F90E9E7100A9}"/>
              </a:ext>
            </a:extLst>
          </p:cNvPr>
          <p:cNvSpPr/>
          <p:nvPr/>
        </p:nvSpPr>
        <p:spPr>
          <a:xfrm>
            <a:off x="274243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036B6C-793A-44ED-B465-84D88FBDF674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>
            <a:off x="133338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E71D17-6D0F-4079-B40D-33920C53A7DF}"/>
              </a:ext>
            </a:extLst>
          </p:cNvPr>
          <p:cNvCxnSpPr>
            <a:stCxn id="52" idx="6"/>
            <a:endCxn id="56" idx="2"/>
          </p:cNvCxnSpPr>
          <p:nvPr/>
        </p:nvCxnSpPr>
        <p:spPr>
          <a:xfrm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B4B79-A8BB-4094-8A63-E29CD934E11E}"/>
              </a:ext>
            </a:extLst>
          </p:cNvPr>
          <p:cNvCxnSpPr>
            <a:stCxn id="52" idx="6"/>
            <a:endCxn id="61" idx="2"/>
          </p:cNvCxnSpPr>
          <p:nvPr/>
        </p:nvCxnSpPr>
        <p:spPr>
          <a:xfrm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75700-6281-4FEB-918A-549F3275F04D}"/>
              </a:ext>
            </a:extLst>
          </p:cNvPr>
          <p:cNvCxnSpPr>
            <a:stCxn id="55" idx="6"/>
            <a:endCxn id="53" idx="2"/>
          </p:cNvCxnSpPr>
          <p:nvPr/>
        </p:nvCxnSpPr>
        <p:spPr>
          <a:xfrm flipV="1"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B1E838-B73B-45E3-8B6B-27667EBBBA15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133338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A0D715-D052-474B-B993-0124F53E241C}"/>
              </a:ext>
            </a:extLst>
          </p:cNvPr>
          <p:cNvCxnSpPr>
            <a:stCxn id="55" idx="6"/>
            <a:endCxn id="61" idx="2"/>
          </p:cNvCxnSpPr>
          <p:nvPr/>
        </p:nvCxnSpPr>
        <p:spPr>
          <a:xfrm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C844E3-0C19-4091-B1CC-627C0DC3495B}"/>
              </a:ext>
            </a:extLst>
          </p:cNvPr>
          <p:cNvCxnSpPr>
            <a:stCxn id="60" idx="6"/>
            <a:endCxn id="53" idx="2"/>
          </p:cNvCxnSpPr>
          <p:nvPr/>
        </p:nvCxnSpPr>
        <p:spPr>
          <a:xfrm flipV="1"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ECC951-1C36-4684-BB32-2A51065CB90A}"/>
              </a:ext>
            </a:extLst>
          </p:cNvPr>
          <p:cNvCxnSpPr>
            <a:stCxn id="60" idx="6"/>
            <a:endCxn id="56" idx="2"/>
          </p:cNvCxnSpPr>
          <p:nvPr/>
        </p:nvCxnSpPr>
        <p:spPr>
          <a:xfrm flipV="1"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468CAC-28E7-4298-9270-E5D324AF72BF}"/>
              </a:ext>
            </a:extLst>
          </p:cNvPr>
          <p:cNvCxnSpPr>
            <a:stCxn id="60" idx="6"/>
            <a:endCxn id="61" idx="2"/>
          </p:cNvCxnSpPr>
          <p:nvPr/>
        </p:nvCxnSpPr>
        <p:spPr>
          <a:xfrm>
            <a:off x="133338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7F33B3C-EB86-416B-B628-AEA1D19FDBEA}"/>
              </a:ext>
            </a:extLst>
          </p:cNvPr>
          <p:cNvCxnSpPr/>
          <p:nvPr/>
        </p:nvCxnSpPr>
        <p:spPr>
          <a:xfrm>
            <a:off x="225976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7F02629-BD58-4E94-A128-3678D920FED8}"/>
              </a:ext>
            </a:extLst>
          </p:cNvPr>
          <p:cNvCxnSpPr/>
          <p:nvPr/>
        </p:nvCxnSpPr>
        <p:spPr>
          <a:xfrm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13123F4-D03B-48FD-9E25-B024353F939A}"/>
              </a:ext>
            </a:extLst>
          </p:cNvPr>
          <p:cNvCxnSpPr/>
          <p:nvPr/>
        </p:nvCxnSpPr>
        <p:spPr>
          <a:xfrm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635C1C-6D8F-465C-A355-80E9CF83EB34}"/>
              </a:ext>
            </a:extLst>
          </p:cNvPr>
          <p:cNvCxnSpPr/>
          <p:nvPr/>
        </p:nvCxnSpPr>
        <p:spPr>
          <a:xfrm flipV="1"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2CA00F3-0787-4B59-9A3A-0E6DCE699D88}"/>
              </a:ext>
            </a:extLst>
          </p:cNvPr>
          <p:cNvCxnSpPr/>
          <p:nvPr/>
        </p:nvCxnSpPr>
        <p:spPr>
          <a:xfrm>
            <a:off x="225976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ECE2ED-4E75-4E4B-9E2B-0FDBDE915389}"/>
              </a:ext>
            </a:extLst>
          </p:cNvPr>
          <p:cNvCxnSpPr/>
          <p:nvPr/>
        </p:nvCxnSpPr>
        <p:spPr>
          <a:xfrm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F0B086-0CB0-4906-B039-5FE18BDC3EB6}"/>
              </a:ext>
            </a:extLst>
          </p:cNvPr>
          <p:cNvCxnSpPr/>
          <p:nvPr/>
        </p:nvCxnSpPr>
        <p:spPr>
          <a:xfrm flipV="1"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1FD6407-55ED-46D8-9C43-D8823DCAEE86}"/>
              </a:ext>
            </a:extLst>
          </p:cNvPr>
          <p:cNvCxnSpPr/>
          <p:nvPr/>
        </p:nvCxnSpPr>
        <p:spPr>
          <a:xfrm flipV="1"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3949C45-4B14-4D86-95EE-1D6CCBD84D3F}"/>
              </a:ext>
            </a:extLst>
          </p:cNvPr>
          <p:cNvCxnSpPr/>
          <p:nvPr/>
        </p:nvCxnSpPr>
        <p:spPr>
          <a:xfrm>
            <a:off x="225976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1F169B59-28A4-483F-A712-1961C3AD18F1}"/>
              </a:ext>
            </a:extLst>
          </p:cNvPr>
          <p:cNvSpPr/>
          <p:nvPr/>
        </p:nvSpPr>
        <p:spPr>
          <a:xfrm>
            <a:off x="368051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C0A0A9-C704-4E98-87FC-4EEAE8E04585}"/>
              </a:ext>
            </a:extLst>
          </p:cNvPr>
          <p:cNvCxnSpPr/>
          <p:nvPr/>
        </p:nvCxnSpPr>
        <p:spPr>
          <a:xfrm>
            <a:off x="315112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3FDE60-22E2-4B9F-8581-1E1045417605}"/>
              </a:ext>
            </a:extLst>
          </p:cNvPr>
          <p:cNvCxnSpPr/>
          <p:nvPr/>
        </p:nvCxnSpPr>
        <p:spPr>
          <a:xfrm>
            <a:off x="31511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FF2971-1EE1-48CF-98FD-A149238465BA}"/>
              </a:ext>
            </a:extLst>
          </p:cNvPr>
          <p:cNvCxnSpPr/>
          <p:nvPr/>
        </p:nvCxnSpPr>
        <p:spPr>
          <a:xfrm flipV="1">
            <a:off x="315112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BE40729-B238-4C1B-8F55-A2CA74FA9D85}"/>
              </a:ext>
            </a:extLst>
          </p:cNvPr>
          <p:cNvCxnSpPr/>
          <p:nvPr/>
        </p:nvCxnSpPr>
        <p:spPr>
          <a:xfrm>
            <a:off x="40592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6A94AE5-DF4D-49D8-9E1C-447A5DC44C90}"/>
              </a:ext>
            </a:extLst>
          </p:cNvPr>
          <p:cNvCxnSpPr/>
          <p:nvPr/>
        </p:nvCxnSpPr>
        <p:spPr>
          <a:xfrm>
            <a:off x="4059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0BB2119-984A-402D-88AB-2366FCFD1EEE}"/>
              </a:ext>
            </a:extLst>
          </p:cNvPr>
          <p:cNvCxnSpPr/>
          <p:nvPr/>
        </p:nvCxnSpPr>
        <p:spPr>
          <a:xfrm>
            <a:off x="40592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/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/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/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/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6C09D1F1-C7E1-4243-8773-34103E06E0BB}"/>
              </a:ext>
            </a:extLst>
          </p:cNvPr>
          <p:cNvSpPr/>
          <p:nvPr/>
        </p:nvSpPr>
        <p:spPr>
          <a:xfrm>
            <a:off x="556705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68DF83C-E68D-4BB0-99BB-44000EA23367}"/>
              </a:ext>
            </a:extLst>
          </p:cNvPr>
          <p:cNvSpPr/>
          <p:nvPr/>
        </p:nvSpPr>
        <p:spPr>
          <a:xfrm>
            <a:off x="647129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3106995-F8DA-4722-ACCD-2816BEFCBAAC}"/>
              </a:ext>
            </a:extLst>
          </p:cNvPr>
          <p:cNvSpPr/>
          <p:nvPr/>
        </p:nvSpPr>
        <p:spPr>
          <a:xfrm>
            <a:off x="466281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033E6CF-E988-40D2-BCF8-5C186F1959EE}"/>
              </a:ext>
            </a:extLst>
          </p:cNvPr>
          <p:cNvSpPr/>
          <p:nvPr/>
        </p:nvSpPr>
        <p:spPr>
          <a:xfrm>
            <a:off x="556705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5DDED9A-98F2-4373-BD7A-6E152F54D037}"/>
              </a:ext>
            </a:extLst>
          </p:cNvPr>
          <p:cNvSpPr/>
          <p:nvPr/>
        </p:nvSpPr>
        <p:spPr>
          <a:xfrm>
            <a:off x="647129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208E471-1720-4643-9D54-9857BDE95982}"/>
              </a:ext>
            </a:extLst>
          </p:cNvPr>
          <p:cNvSpPr/>
          <p:nvPr/>
        </p:nvSpPr>
        <p:spPr>
          <a:xfrm>
            <a:off x="556705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2E135B6-52C4-46C7-B8A7-5DAFE4B3D51A}"/>
              </a:ext>
            </a:extLst>
          </p:cNvPr>
          <p:cNvSpPr/>
          <p:nvPr/>
        </p:nvSpPr>
        <p:spPr>
          <a:xfrm>
            <a:off x="647129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7800AB0-B089-4B27-812F-9F165304B78A}"/>
              </a:ext>
            </a:extLst>
          </p:cNvPr>
          <p:cNvCxnSpPr>
            <a:stCxn id="166" idx="6"/>
            <a:endCxn id="164" idx="2"/>
          </p:cNvCxnSpPr>
          <p:nvPr/>
        </p:nvCxnSpPr>
        <p:spPr>
          <a:xfrm flipV="1">
            <a:off x="5062242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E1FF9B2-5A65-424C-BCFC-55E23BD5028B}"/>
              </a:ext>
            </a:extLst>
          </p:cNvPr>
          <p:cNvCxnSpPr>
            <a:stCxn id="166" idx="6"/>
            <a:endCxn id="167" idx="2"/>
          </p:cNvCxnSpPr>
          <p:nvPr/>
        </p:nvCxnSpPr>
        <p:spPr>
          <a:xfrm>
            <a:off x="5062242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5E4947-45A2-468C-80D6-4F1154598561}"/>
              </a:ext>
            </a:extLst>
          </p:cNvPr>
          <p:cNvCxnSpPr>
            <a:stCxn id="166" idx="6"/>
            <a:endCxn id="170" idx="2"/>
          </p:cNvCxnSpPr>
          <p:nvPr/>
        </p:nvCxnSpPr>
        <p:spPr>
          <a:xfrm>
            <a:off x="5062242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AC2E312-5E43-437A-A638-0D674D4E1903}"/>
              </a:ext>
            </a:extLst>
          </p:cNvPr>
          <p:cNvCxnSpPr/>
          <p:nvPr/>
        </p:nvCxnSpPr>
        <p:spPr>
          <a:xfrm>
            <a:off x="5988630" y="102143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5BE3066-E3FD-4945-84B0-1A4C1B3C1BF0}"/>
              </a:ext>
            </a:extLst>
          </p:cNvPr>
          <p:cNvCxnSpPr/>
          <p:nvPr/>
        </p:nvCxnSpPr>
        <p:spPr>
          <a:xfrm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99C5A8F-EF62-436F-9B59-E23B509AD6ED}"/>
              </a:ext>
            </a:extLst>
          </p:cNvPr>
          <p:cNvCxnSpPr/>
          <p:nvPr/>
        </p:nvCxnSpPr>
        <p:spPr>
          <a:xfrm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537BD57-2981-4D38-AB01-ACD78C10ECA3}"/>
              </a:ext>
            </a:extLst>
          </p:cNvPr>
          <p:cNvCxnSpPr/>
          <p:nvPr/>
        </p:nvCxnSpPr>
        <p:spPr>
          <a:xfrm flipV="1"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8BA2E79-5035-48AD-A7CF-B7BF9988A6F8}"/>
              </a:ext>
            </a:extLst>
          </p:cNvPr>
          <p:cNvCxnSpPr/>
          <p:nvPr/>
        </p:nvCxnSpPr>
        <p:spPr>
          <a:xfrm>
            <a:off x="598863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62E118-A537-4559-B382-B406CDD482BC}"/>
              </a:ext>
            </a:extLst>
          </p:cNvPr>
          <p:cNvCxnSpPr/>
          <p:nvPr/>
        </p:nvCxnSpPr>
        <p:spPr>
          <a:xfrm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FB6D455-E950-4EB4-B743-2C8D9749CEFF}"/>
              </a:ext>
            </a:extLst>
          </p:cNvPr>
          <p:cNvCxnSpPr/>
          <p:nvPr/>
        </p:nvCxnSpPr>
        <p:spPr>
          <a:xfrm flipV="1"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32B0308-2674-456B-8D3F-E0526AE4E36A}"/>
              </a:ext>
            </a:extLst>
          </p:cNvPr>
          <p:cNvCxnSpPr/>
          <p:nvPr/>
        </p:nvCxnSpPr>
        <p:spPr>
          <a:xfrm flipV="1"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B7411-E434-4199-BC76-46212DB3BB32}"/>
              </a:ext>
            </a:extLst>
          </p:cNvPr>
          <p:cNvCxnSpPr/>
          <p:nvPr/>
        </p:nvCxnSpPr>
        <p:spPr>
          <a:xfrm>
            <a:off x="5988630" y="240319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111436F-2F52-40A6-B366-BAEFB551E443}"/>
              </a:ext>
            </a:extLst>
          </p:cNvPr>
          <p:cNvCxnSpPr>
            <a:cxnSpLocks/>
          </p:cNvCxnSpPr>
          <p:nvPr/>
        </p:nvCxnSpPr>
        <p:spPr>
          <a:xfrm>
            <a:off x="4148734" y="4365918"/>
            <a:ext cx="536228" cy="15472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7D8BA426-AF39-467B-A0B6-BC99F06A5DFD}"/>
              </a:ext>
            </a:extLst>
          </p:cNvPr>
          <p:cNvSpPr/>
          <p:nvPr/>
        </p:nvSpPr>
        <p:spPr>
          <a:xfrm>
            <a:off x="556705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BA19D6E-79EA-4193-8C3F-779DF987C60A}"/>
              </a:ext>
            </a:extLst>
          </p:cNvPr>
          <p:cNvSpPr/>
          <p:nvPr/>
        </p:nvSpPr>
        <p:spPr>
          <a:xfrm>
            <a:off x="647129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83C01D7-616F-44C9-A5D0-0D9CAB774B76}"/>
              </a:ext>
            </a:extLst>
          </p:cNvPr>
          <p:cNvSpPr/>
          <p:nvPr/>
        </p:nvSpPr>
        <p:spPr>
          <a:xfrm>
            <a:off x="466281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3A578DA-BE9E-4C2F-9A8D-42D6E21D417C}"/>
              </a:ext>
            </a:extLst>
          </p:cNvPr>
          <p:cNvSpPr/>
          <p:nvPr/>
        </p:nvSpPr>
        <p:spPr>
          <a:xfrm>
            <a:off x="556705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A24E65-1E27-4C90-86ED-BF07359DDD9B}"/>
              </a:ext>
            </a:extLst>
          </p:cNvPr>
          <p:cNvSpPr/>
          <p:nvPr/>
        </p:nvSpPr>
        <p:spPr>
          <a:xfrm>
            <a:off x="647129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81A8FC-09C9-4CE2-9528-A03DC93D08BB}"/>
              </a:ext>
            </a:extLst>
          </p:cNvPr>
          <p:cNvSpPr/>
          <p:nvPr/>
        </p:nvSpPr>
        <p:spPr>
          <a:xfrm>
            <a:off x="556705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783FDC2F-4FDF-46A8-9B11-30B0DBDAD97A}"/>
              </a:ext>
            </a:extLst>
          </p:cNvPr>
          <p:cNvSpPr/>
          <p:nvPr/>
        </p:nvSpPr>
        <p:spPr>
          <a:xfrm>
            <a:off x="647129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AF3B874-7580-476A-BBFB-EBEFFDB1E97D}"/>
              </a:ext>
            </a:extLst>
          </p:cNvPr>
          <p:cNvCxnSpPr>
            <a:cxnSpLocks/>
          </p:cNvCxnSpPr>
          <p:nvPr/>
        </p:nvCxnSpPr>
        <p:spPr>
          <a:xfrm flipV="1">
            <a:off x="5062242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0A5955C-D165-45EA-937A-21CE7733ADF0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B678D30-13E5-497D-831F-264BDCD721C8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4E35B6-339E-4C1F-84A7-45C84958A7EC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50224AE-E8DC-4DAD-9959-33F588D66751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745FA24-7D4E-4B21-9C92-CD4A90ADA8A6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61667A0-8206-4F23-9567-A8196752BDF3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FAB34A6-6F13-4B45-BE3A-4EAB555FDFB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9D3AD77-8BBD-4CA4-864E-A96AFF10238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F462DCF-0321-4E68-8C3C-DA60AAC3ABEE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A28D0D8-2B7F-4609-A463-3C4F4368782A}"/>
              </a:ext>
            </a:extLst>
          </p:cNvPr>
          <p:cNvCxnSpPr>
            <a:cxnSpLocks/>
          </p:cNvCxnSpPr>
          <p:nvPr/>
        </p:nvCxnSpPr>
        <p:spPr>
          <a:xfrm flipV="1"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1E9C5763-6BBE-45B6-81B2-D4A5249FDAFD}"/>
              </a:ext>
            </a:extLst>
          </p:cNvPr>
          <p:cNvCxnSpPr>
            <a:cxnSpLocks/>
          </p:cNvCxnSpPr>
          <p:nvPr/>
        </p:nvCxnSpPr>
        <p:spPr>
          <a:xfrm>
            <a:off x="598863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0426844-38B2-49D1-A8D8-59FDEB15905B}"/>
              </a:ext>
            </a:extLst>
          </p:cNvPr>
          <p:cNvCxnSpPr>
            <a:cxnSpLocks/>
          </p:cNvCxnSpPr>
          <p:nvPr/>
        </p:nvCxnSpPr>
        <p:spPr>
          <a:xfrm flipV="1">
            <a:off x="4114630" y="2082800"/>
            <a:ext cx="570332" cy="16363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D5B1AAB9-110F-4048-8BC1-67088745F70E}"/>
              </a:ext>
            </a:extLst>
          </p:cNvPr>
          <p:cNvSpPr/>
          <p:nvPr/>
        </p:nvSpPr>
        <p:spPr>
          <a:xfrm>
            <a:off x="7427977" y="37777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5AA70A8-5535-467B-8520-24DC4EA57BC9}"/>
              </a:ext>
            </a:extLst>
          </p:cNvPr>
          <p:cNvCxnSpPr/>
          <p:nvPr/>
        </p:nvCxnSpPr>
        <p:spPr>
          <a:xfrm>
            <a:off x="6898593" y="328661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D5A0D3F-A426-4D7A-BA1C-F4A8191EFDD7}"/>
              </a:ext>
            </a:extLst>
          </p:cNvPr>
          <p:cNvCxnSpPr/>
          <p:nvPr/>
        </p:nvCxnSpPr>
        <p:spPr>
          <a:xfrm>
            <a:off x="6898593" y="3977492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312F2E6-0EDD-491B-BEC4-663A49CB740E}"/>
              </a:ext>
            </a:extLst>
          </p:cNvPr>
          <p:cNvCxnSpPr/>
          <p:nvPr/>
        </p:nvCxnSpPr>
        <p:spPr>
          <a:xfrm flipV="1">
            <a:off x="6898593" y="397749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3E5202A1-862C-4F09-B253-4D272D0EF1CC}"/>
              </a:ext>
            </a:extLst>
          </p:cNvPr>
          <p:cNvSpPr/>
          <p:nvPr/>
        </p:nvSpPr>
        <p:spPr>
          <a:xfrm>
            <a:off x="744878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1469FA1-4943-4127-9473-779609FFD5FC}"/>
              </a:ext>
            </a:extLst>
          </p:cNvPr>
          <p:cNvCxnSpPr/>
          <p:nvPr/>
        </p:nvCxnSpPr>
        <p:spPr>
          <a:xfrm>
            <a:off x="691940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0BEDAF-DE35-4462-8015-A1AEFF558DDF}"/>
              </a:ext>
            </a:extLst>
          </p:cNvPr>
          <p:cNvCxnSpPr/>
          <p:nvPr/>
        </p:nvCxnSpPr>
        <p:spPr>
          <a:xfrm>
            <a:off x="691940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F8A033E-57CA-4CEA-AEC5-C79FDDB16A49}"/>
              </a:ext>
            </a:extLst>
          </p:cNvPr>
          <p:cNvCxnSpPr/>
          <p:nvPr/>
        </p:nvCxnSpPr>
        <p:spPr>
          <a:xfrm flipV="1">
            <a:off x="691940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/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/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Oval 220">
            <a:extLst>
              <a:ext uri="{FF2B5EF4-FFF2-40B4-BE49-F238E27FC236}">
                <a16:creationId xmlns:a16="http://schemas.microsoft.com/office/drawing/2014/main" id="{D12B686E-F3DD-4D8F-AA99-329AD2D8A2F7}"/>
              </a:ext>
            </a:extLst>
          </p:cNvPr>
          <p:cNvSpPr/>
          <p:nvPr/>
        </p:nvSpPr>
        <p:spPr>
          <a:xfrm>
            <a:off x="557230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9E104502-8F6F-4770-B4FF-C50BCFD2558E}"/>
              </a:ext>
            </a:extLst>
          </p:cNvPr>
          <p:cNvSpPr/>
          <p:nvPr/>
        </p:nvSpPr>
        <p:spPr>
          <a:xfrm>
            <a:off x="647654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D126B739-B883-4356-897A-62E5C19D09DA}"/>
              </a:ext>
            </a:extLst>
          </p:cNvPr>
          <p:cNvSpPr/>
          <p:nvPr/>
        </p:nvSpPr>
        <p:spPr>
          <a:xfrm>
            <a:off x="466806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F1E642A3-85DE-45D0-9443-F5333B9977C5}"/>
              </a:ext>
            </a:extLst>
          </p:cNvPr>
          <p:cNvSpPr/>
          <p:nvPr/>
        </p:nvSpPr>
        <p:spPr>
          <a:xfrm>
            <a:off x="557230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126B0DC-F969-4028-B0A6-C4BE7236A94E}"/>
              </a:ext>
            </a:extLst>
          </p:cNvPr>
          <p:cNvSpPr/>
          <p:nvPr/>
        </p:nvSpPr>
        <p:spPr>
          <a:xfrm>
            <a:off x="647654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0839E57-C007-4DF2-9DD0-C10E33813D56}"/>
              </a:ext>
            </a:extLst>
          </p:cNvPr>
          <p:cNvSpPr/>
          <p:nvPr/>
        </p:nvSpPr>
        <p:spPr>
          <a:xfrm>
            <a:off x="557230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409AF42-7202-43A7-9FD2-4004AC2557AC}"/>
              </a:ext>
            </a:extLst>
          </p:cNvPr>
          <p:cNvSpPr/>
          <p:nvPr/>
        </p:nvSpPr>
        <p:spPr>
          <a:xfrm>
            <a:off x="647654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37D615BE-48B5-47F1-9D43-32529E624D79}"/>
              </a:ext>
            </a:extLst>
          </p:cNvPr>
          <p:cNvCxnSpPr>
            <a:stCxn id="223" idx="6"/>
            <a:endCxn id="221" idx="2"/>
          </p:cNvCxnSpPr>
          <p:nvPr/>
        </p:nvCxnSpPr>
        <p:spPr>
          <a:xfrm flipV="1">
            <a:off x="5067496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2303771-787D-42F8-BBBB-4B92F27C6EA0}"/>
              </a:ext>
            </a:extLst>
          </p:cNvPr>
          <p:cNvCxnSpPr>
            <a:stCxn id="223" idx="6"/>
            <a:endCxn id="224" idx="2"/>
          </p:cNvCxnSpPr>
          <p:nvPr/>
        </p:nvCxnSpPr>
        <p:spPr>
          <a:xfrm>
            <a:off x="5067496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608D575-4D0E-4DC7-9C24-DC862002A8FA}"/>
              </a:ext>
            </a:extLst>
          </p:cNvPr>
          <p:cNvCxnSpPr>
            <a:stCxn id="223" idx="6"/>
            <a:endCxn id="226" idx="2"/>
          </p:cNvCxnSpPr>
          <p:nvPr/>
        </p:nvCxnSpPr>
        <p:spPr>
          <a:xfrm>
            <a:off x="5067496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3A805F2-1BA0-4CF7-8C09-CF8EFAA48963}"/>
              </a:ext>
            </a:extLst>
          </p:cNvPr>
          <p:cNvCxnSpPr/>
          <p:nvPr/>
        </p:nvCxnSpPr>
        <p:spPr>
          <a:xfrm>
            <a:off x="5993884" y="555983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4498485-F166-479A-B107-B19BB2CCB849}"/>
              </a:ext>
            </a:extLst>
          </p:cNvPr>
          <p:cNvCxnSpPr/>
          <p:nvPr/>
        </p:nvCxnSpPr>
        <p:spPr>
          <a:xfrm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9FD6FB4-E742-4266-87A2-B64BAF5D4505}"/>
              </a:ext>
            </a:extLst>
          </p:cNvPr>
          <p:cNvCxnSpPr/>
          <p:nvPr/>
        </p:nvCxnSpPr>
        <p:spPr>
          <a:xfrm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B76DD94-7C49-4FC6-9420-8671593457B4}"/>
              </a:ext>
            </a:extLst>
          </p:cNvPr>
          <p:cNvCxnSpPr/>
          <p:nvPr/>
        </p:nvCxnSpPr>
        <p:spPr>
          <a:xfrm flipV="1"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8DC947-BDE9-44A4-9F9E-F0ABF51388D3}"/>
              </a:ext>
            </a:extLst>
          </p:cNvPr>
          <p:cNvCxnSpPr/>
          <p:nvPr/>
        </p:nvCxnSpPr>
        <p:spPr>
          <a:xfrm>
            <a:off x="599388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0C131C30-CFDA-42F6-ADAF-2156342C153F}"/>
              </a:ext>
            </a:extLst>
          </p:cNvPr>
          <p:cNvCxnSpPr/>
          <p:nvPr/>
        </p:nvCxnSpPr>
        <p:spPr>
          <a:xfrm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AD966401-91E9-4020-A90D-7206064D41B7}"/>
              </a:ext>
            </a:extLst>
          </p:cNvPr>
          <p:cNvCxnSpPr/>
          <p:nvPr/>
        </p:nvCxnSpPr>
        <p:spPr>
          <a:xfrm flipV="1"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E4498BA-D362-46C4-BD56-7D4D78A55723}"/>
              </a:ext>
            </a:extLst>
          </p:cNvPr>
          <p:cNvCxnSpPr/>
          <p:nvPr/>
        </p:nvCxnSpPr>
        <p:spPr>
          <a:xfrm flipV="1"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2F9AC59-60B7-4469-BCC3-F8B2D93F87A1}"/>
              </a:ext>
            </a:extLst>
          </p:cNvPr>
          <p:cNvCxnSpPr/>
          <p:nvPr/>
        </p:nvCxnSpPr>
        <p:spPr>
          <a:xfrm>
            <a:off x="5993884" y="694159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1593842B-9A20-4BC8-AB41-C5C13AEF77C2}"/>
              </a:ext>
            </a:extLst>
          </p:cNvPr>
          <p:cNvSpPr/>
          <p:nvPr/>
        </p:nvSpPr>
        <p:spPr>
          <a:xfrm>
            <a:off x="745403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21C8F3C-6178-4446-99C8-62410F061C72}"/>
              </a:ext>
            </a:extLst>
          </p:cNvPr>
          <p:cNvCxnSpPr/>
          <p:nvPr/>
        </p:nvCxnSpPr>
        <p:spPr>
          <a:xfrm>
            <a:off x="692465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E54D7C-0BD3-413D-982C-5CFFAE088F56}"/>
              </a:ext>
            </a:extLst>
          </p:cNvPr>
          <p:cNvCxnSpPr/>
          <p:nvPr/>
        </p:nvCxnSpPr>
        <p:spPr>
          <a:xfrm>
            <a:off x="692465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FDE87FFB-38A7-46A2-B997-7F667AEB7D0B}"/>
              </a:ext>
            </a:extLst>
          </p:cNvPr>
          <p:cNvCxnSpPr/>
          <p:nvPr/>
        </p:nvCxnSpPr>
        <p:spPr>
          <a:xfrm flipV="1">
            <a:off x="692465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/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8151D5F-06D6-4442-AAAA-D8852612B53D}"/>
              </a:ext>
            </a:extLst>
          </p:cNvPr>
          <p:cNvCxnSpPr>
            <a:cxnSpLocks/>
          </p:cNvCxnSpPr>
          <p:nvPr/>
        </p:nvCxnSpPr>
        <p:spPr>
          <a:xfrm>
            <a:off x="4168764" y="4021185"/>
            <a:ext cx="38804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9CE4B3D3-DCEB-4BF7-ACAF-6544675F0254}"/>
              </a:ext>
            </a:extLst>
          </p:cNvPr>
          <p:cNvSpPr/>
          <p:nvPr/>
        </p:nvSpPr>
        <p:spPr>
          <a:xfrm>
            <a:off x="9321436" y="37862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7648B13-5FCD-4B1B-B9BF-D095050DEBEC}"/>
              </a:ext>
            </a:extLst>
          </p:cNvPr>
          <p:cNvCxnSpPr>
            <a:cxnSpLocks/>
          </p:cNvCxnSpPr>
          <p:nvPr/>
        </p:nvCxnSpPr>
        <p:spPr>
          <a:xfrm>
            <a:off x="7954853" y="3967767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E017855C-76D0-411F-B129-7336449E4211}"/>
              </a:ext>
            </a:extLst>
          </p:cNvPr>
          <p:cNvCxnSpPr>
            <a:cxnSpLocks/>
          </p:cNvCxnSpPr>
          <p:nvPr/>
        </p:nvCxnSpPr>
        <p:spPr>
          <a:xfrm>
            <a:off x="7973538" y="1712317"/>
            <a:ext cx="1347898" cy="193412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27E4050-97E4-4CFA-9B94-DE86D7C04B3A}"/>
              </a:ext>
            </a:extLst>
          </p:cNvPr>
          <p:cNvCxnSpPr>
            <a:cxnSpLocks/>
          </p:cNvCxnSpPr>
          <p:nvPr/>
        </p:nvCxnSpPr>
        <p:spPr>
          <a:xfrm flipV="1">
            <a:off x="8123044" y="4322932"/>
            <a:ext cx="1198392" cy="19277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5E159AB8-8DAC-48BB-B31A-5D82E10EFF46}"/>
              </a:ext>
            </a:extLst>
          </p:cNvPr>
          <p:cNvSpPr/>
          <p:nvPr/>
        </p:nvSpPr>
        <p:spPr>
          <a:xfrm rot="239402">
            <a:off x="4151748" y="2720843"/>
            <a:ext cx="4858455" cy="840876"/>
          </a:xfrm>
          <a:custGeom>
            <a:avLst/>
            <a:gdLst>
              <a:gd name="connsiteX0" fmla="*/ 0 w 4866640"/>
              <a:gd name="connsiteY0" fmla="*/ 671414 h 793334"/>
              <a:gd name="connsiteX1" fmla="*/ 2286000 w 4866640"/>
              <a:gd name="connsiteY1" fmla="*/ 854 h 793334"/>
              <a:gd name="connsiteX2" fmla="*/ 4866640 w 4866640"/>
              <a:gd name="connsiteY2" fmla="*/ 793334 h 79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6640" h="793334">
                <a:moveTo>
                  <a:pt x="0" y="671414"/>
                </a:moveTo>
                <a:cubicBezTo>
                  <a:pt x="737447" y="325974"/>
                  <a:pt x="1474894" y="-19466"/>
                  <a:pt x="2286000" y="854"/>
                </a:cubicBezTo>
                <a:cubicBezTo>
                  <a:pt x="3097106" y="21174"/>
                  <a:pt x="3981873" y="407254"/>
                  <a:pt x="4866640" y="793334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F509CE7-5722-4F5A-907B-DCE4EA13E936}"/>
              </a:ext>
            </a:extLst>
          </p:cNvPr>
          <p:cNvCxnSpPr>
            <a:cxnSpLocks/>
          </p:cNvCxnSpPr>
          <p:nvPr/>
        </p:nvCxnSpPr>
        <p:spPr>
          <a:xfrm>
            <a:off x="9917304" y="3978525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/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blipFill>
                <a:blip r:embed="rId1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8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58CECBA5-69D0-4D2D-B60C-4848F9956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337659"/>
              </p:ext>
            </p:extLst>
          </p:nvPr>
        </p:nvGraphicFramePr>
        <p:xfrm>
          <a:off x="2032000" y="17713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78D207-0EAE-46FA-8FD3-AF7E30899776}"/>
              </a:ext>
            </a:extLst>
          </p:cNvPr>
          <p:cNvSpPr txBox="1"/>
          <p:nvPr/>
        </p:nvSpPr>
        <p:spPr>
          <a:xfrm>
            <a:off x="8468833" y="2273594"/>
            <a:ext cx="1973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III</a:t>
            </a:r>
          </a:p>
          <a:p>
            <a:pPr algn="ctr"/>
            <a:r>
              <a:rPr lang="en-US" sz="2800" dirty="0"/>
              <a:t>Applications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33D1AA4-54CC-4CE8-9E85-AF65318C0EE0}"/>
              </a:ext>
            </a:extLst>
          </p:cNvPr>
          <p:cNvSpPr txBox="1"/>
          <p:nvPr/>
        </p:nvSpPr>
        <p:spPr>
          <a:xfrm>
            <a:off x="1120657" y="2273595"/>
            <a:ext cx="266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</a:t>
            </a:r>
          </a:p>
          <a:p>
            <a:pPr algn="ctr"/>
            <a:r>
              <a:rPr lang="en-US" sz="2800" dirty="0"/>
              <a:t>Implementations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78B8D6-2B5D-4F8F-BD7B-C2640877A14F}"/>
              </a:ext>
            </a:extLst>
          </p:cNvPr>
          <p:cNvSpPr txBox="1"/>
          <p:nvPr/>
        </p:nvSpPr>
        <p:spPr>
          <a:xfrm>
            <a:off x="5249570" y="7003311"/>
            <a:ext cx="1774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</a:t>
            </a:r>
          </a:p>
          <a:p>
            <a:pPr algn="ctr"/>
            <a:r>
              <a:rPr lang="en-US" sz="28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5954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F29D255C-FBF2-4537-8968-3384511A5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239" y="2723117"/>
            <a:ext cx="2082641" cy="2082641"/>
          </a:xfrm>
          <a:prstGeom prst="rect">
            <a:avLst/>
          </a:prstGeom>
        </p:spPr>
      </p:pic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A985002F-2CE2-4D00-A991-D20F9EE54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1747678"/>
            <a:ext cx="1148080" cy="1148080"/>
          </a:xfrm>
          <a:prstGeom prst="rect">
            <a:avLst/>
          </a:prstGeom>
        </p:spPr>
      </p:pic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024B6068-EA16-409A-8B35-8FD614631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3190398"/>
            <a:ext cx="1148080" cy="1148080"/>
          </a:xfrm>
          <a:prstGeom prst="rect">
            <a:avLst/>
          </a:prstGeom>
        </p:spPr>
      </p:pic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DA81768A-6BB0-4141-8628-70E6525F0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3320" y="4633118"/>
            <a:ext cx="1148080" cy="11480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418C7-2C97-4959-96AE-F3E6F573ABC8}"/>
              </a:ext>
            </a:extLst>
          </p:cNvPr>
          <p:cNvCxnSpPr/>
          <p:nvPr/>
        </p:nvCxnSpPr>
        <p:spPr>
          <a:xfrm>
            <a:off x="4053840" y="2590800"/>
            <a:ext cx="1483360" cy="74168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974942-8889-44DC-BDEE-C014F1B1E161}"/>
              </a:ext>
            </a:extLst>
          </p:cNvPr>
          <p:cNvCxnSpPr>
            <a:cxnSpLocks/>
          </p:cNvCxnSpPr>
          <p:nvPr/>
        </p:nvCxnSpPr>
        <p:spPr>
          <a:xfrm>
            <a:off x="4053840" y="3739039"/>
            <a:ext cx="1483360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03A58D-8C81-4822-B490-74B7F41B9F93}"/>
              </a:ext>
            </a:extLst>
          </p:cNvPr>
          <p:cNvCxnSpPr>
            <a:cxnSpLocks/>
          </p:cNvCxnSpPr>
          <p:nvPr/>
        </p:nvCxnSpPr>
        <p:spPr>
          <a:xfrm flipV="1">
            <a:off x="4155440" y="4145599"/>
            <a:ext cx="1381760" cy="893919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0A8FC8-3887-4CD8-8310-75155DCAF368}"/>
              </a:ext>
            </a:extLst>
          </p:cNvPr>
          <p:cNvSpPr txBox="1"/>
          <p:nvPr/>
        </p:nvSpPr>
        <p:spPr>
          <a:xfrm>
            <a:off x="5181600" y="5948263"/>
            <a:ext cx="290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SQLite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9198C-85AC-4004-93F1-7A26BEA9A39E}"/>
              </a:ext>
            </a:extLst>
          </p:cNvPr>
          <p:cNvSpPr txBox="1"/>
          <p:nvPr/>
        </p:nvSpPr>
        <p:spPr>
          <a:xfrm>
            <a:off x="1961243" y="5948263"/>
            <a:ext cx="2072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</a:t>
            </a:r>
          </a:p>
          <a:p>
            <a:pPr algn="ctr"/>
            <a:r>
              <a:rPr lang="en-US" sz="3200" dirty="0"/>
              <a:t>Programs</a:t>
            </a:r>
          </a:p>
        </p:txBody>
      </p:sp>
      <p:pic>
        <p:nvPicPr>
          <p:cNvPr id="16" name="Graphic 15" descr="Paper outline">
            <a:extLst>
              <a:ext uri="{FF2B5EF4-FFF2-40B4-BE49-F238E27FC236}">
                <a16:creationId xmlns:a16="http://schemas.microsoft.com/office/drawing/2014/main" id="{4DAD40A3-11EE-4632-A010-A0BA7B809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2022076"/>
            <a:ext cx="914400" cy="914400"/>
          </a:xfrm>
          <a:prstGeom prst="rect">
            <a:avLst/>
          </a:prstGeom>
        </p:spPr>
      </p:pic>
      <p:pic>
        <p:nvPicPr>
          <p:cNvPr id="23" name="Graphic 22" descr="Paper outline">
            <a:extLst>
              <a:ext uri="{FF2B5EF4-FFF2-40B4-BE49-F238E27FC236}">
                <a16:creationId xmlns:a16="http://schemas.microsoft.com/office/drawing/2014/main" id="{22ED4E0D-E58C-4E50-9FD6-C6390CDB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3149995"/>
            <a:ext cx="914400" cy="914400"/>
          </a:xfrm>
          <a:prstGeom prst="rect">
            <a:avLst/>
          </a:prstGeom>
        </p:spPr>
      </p:pic>
      <p:pic>
        <p:nvPicPr>
          <p:cNvPr id="24" name="Graphic 23" descr="Paper outline">
            <a:extLst>
              <a:ext uri="{FF2B5EF4-FFF2-40B4-BE49-F238E27FC236}">
                <a16:creationId xmlns:a16="http://schemas.microsoft.com/office/drawing/2014/main" id="{526DD4A0-4329-4D34-9602-59FFDD487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4292758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C58241-C208-4D8A-8452-42C6B7EB05B8}"/>
              </a:ext>
            </a:extLst>
          </p:cNvPr>
          <p:cNvCxnSpPr>
            <a:cxnSpLocks/>
          </p:cNvCxnSpPr>
          <p:nvPr/>
        </p:nvCxnSpPr>
        <p:spPr>
          <a:xfrm>
            <a:off x="7535633" y="4559376"/>
            <a:ext cx="801339" cy="459901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FFF5C4-DC18-4D86-8233-7A5B2155BBD2}"/>
              </a:ext>
            </a:extLst>
          </p:cNvPr>
          <p:cNvCxnSpPr>
            <a:cxnSpLocks/>
          </p:cNvCxnSpPr>
          <p:nvPr/>
        </p:nvCxnSpPr>
        <p:spPr>
          <a:xfrm flipV="1">
            <a:off x="7548800" y="2153920"/>
            <a:ext cx="788172" cy="750795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B4C7A81-A007-4114-9BCC-76C0B263C762}"/>
              </a:ext>
            </a:extLst>
          </p:cNvPr>
          <p:cNvSpPr txBox="1"/>
          <p:nvPr/>
        </p:nvSpPr>
        <p:spPr>
          <a:xfrm>
            <a:off x="9956639" y="223692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5C958-809C-4B8B-A2C4-3E24EDE63BB4}"/>
              </a:ext>
            </a:extLst>
          </p:cNvPr>
          <p:cNvSpPr txBox="1"/>
          <p:nvPr/>
        </p:nvSpPr>
        <p:spPr>
          <a:xfrm>
            <a:off x="9928123" y="3332480"/>
            <a:ext cx="109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Index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3C1C6-63B7-47B8-9243-F87C1F813A70}"/>
              </a:ext>
            </a:extLst>
          </p:cNvPr>
          <p:cNvSpPr txBox="1"/>
          <p:nvPr/>
        </p:nvSpPr>
        <p:spPr>
          <a:xfrm>
            <a:off x="9571039" y="4485618"/>
            <a:ext cx="1811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Meta Info</a:t>
            </a:r>
          </a:p>
        </p:txBody>
      </p:sp>
    </p:spTree>
    <p:extLst>
      <p:ext uri="{BB962C8B-B14F-4D97-AF65-F5344CB8AC3E}">
        <p14:creationId xmlns:p14="http://schemas.microsoft.com/office/powerpoint/2010/main" val="234261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F43C0D-A825-4568-AF66-DE254527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33" y="512470"/>
            <a:ext cx="12644233" cy="7198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F7557-7674-42F8-8A19-C33821D48536}"/>
              </a:ext>
            </a:extLst>
          </p:cNvPr>
          <p:cNvSpPr/>
          <p:nvPr/>
        </p:nvSpPr>
        <p:spPr>
          <a:xfrm>
            <a:off x="447040" y="5994400"/>
            <a:ext cx="2966720" cy="123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/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493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DEB50-1E8B-467E-A563-960D9FCA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377345"/>
            <a:ext cx="11257280" cy="348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E42DC-C4CD-4306-845D-269E0D8F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7" y="4480719"/>
            <a:ext cx="11348173" cy="348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25EF0-5656-4211-9BC9-AD65163BDD5D}"/>
              </a:ext>
            </a:extLst>
          </p:cNvPr>
          <p:cNvSpPr txBox="1"/>
          <p:nvPr/>
        </p:nvSpPr>
        <p:spPr>
          <a:xfrm>
            <a:off x="2965514" y="8114035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Core per MPI processor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F70DD-2C7F-4E78-9C80-1650B888B9A6}"/>
              </a:ext>
            </a:extLst>
          </p:cNvPr>
          <p:cNvSpPr txBox="1"/>
          <p:nvPr/>
        </p:nvSpPr>
        <p:spPr>
          <a:xfrm>
            <a:off x="8720881" y="8114034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 Core per MPI processor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89DCF-5FBE-4D15-8FA7-AFD7DD77D2B0}"/>
              </a:ext>
            </a:extLst>
          </p:cNvPr>
          <p:cNvSpPr txBox="1"/>
          <p:nvPr/>
        </p:nvSpPr>
        <p:spPr>
          <a:xfrm>
            <a:off x="6488322" y="0"/>
            <a:ext cx="150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C7C68-875D-442A-93DF-CCFE25D86E91}"/>
              </a:ext>
            </a:extLst>
          </p:cNvPr>
          <p:cNvSpPr txBox="1"/>
          <p:nvPr/>
        </p:nvSpPr>
        <p:spPr>
          <a:xfrm>
            <a:off x="4317696" y="4019054"/>
            <a:ext cx="585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ADCME Overhead = Total Time – Hyper Time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EFBD49-21A1-4941-8D08-D029F1868151}"/>
              </a:ext>
            </a:extLst>
          </p:cNvPr>
          <p:cNvSpPr/>
          <p:nvPr/>
        </p:nvSpPr>
        <p:spPr>
          <a:xfrm>
            <a:off x="853440" y="455509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E79939-92FE-45EE-A027-3D97116AF93D}"/>
              </a:ext>
            </a:extLst>
          </p:cNvPr>
          <p:cNvSpPr/>
          <p:nvPr/>
        </p:nvSpPr>
        <p:spPr>
          <a:xfrm>
            <a:off x="1219200" y="75230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AAEB24-5ECF-4461-B392-FD0E7AF4BD5D}"/>
              </a:ext>
            </a:extLst>
          </p:cNvPr>
          <p:cNvGrpSpPr/>
          <p:nvPr/>
        </p:nvGrpSpPr>
        <p:grpSpPr>
          <a:xfrm>
            <a:off x="2974108" y="1684304"/>
            <a:ext cx="2662907" cy="2228850"/>
            <a:chOff x="1314450" y="1200150"/>
            <a:chExt cx="3681412" cy="308133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B61EFB-C90C-4112-8FB8-06E8F85FD2F0}"/>
                </a:ext>
              </a:extLst>
            </p:cNvPr>
            <p:cNvSpPr/>
            <p:nvPr/>
          </p:nvSpPr>
          <p:spPr>
            <a:xfrm>
              <a:off x="2957506" y="1200150"/>
              <a:ext cx="523875" cy="523875"/>
            </a:xfrm>
            <a:prstGeom prst="rect">
              <a:avLst/>
            </a:prstGeom>
            <a:solidFill>
              <a:schemeClr val="tx1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CED482-CB1F-44B5-8CA0-09C286E07291}"/>
                </a:ext>
              </a:extLst>
            </p:cNvPr>
            <p:cNvSpPr/>
            <p:nvPr/>
          </p:nvSpPr>
          <p:spPr>
            <a:xfrm>
              <a:off x="2376487" y="2031208"/>
              <a:ext cx="523875" cy="523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3E9A0D-5F3A-47B0-84C4-004CF48B3502}"/>
                </a:ext>
              </a:extLst>
            </p:cNvPr>
            <p:cNvSpPr/>
            <p:nvPr/>
          </p:nvSpPr>
          <p:spPr>
            <a:xfrm>
              <a:off x="3462332" y="2031207"/>
              <a:ext cx="523875" cy="523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AAAF7E-A5EF-451B-A41D-5A7D96A64ABC}"/>
                </a:ext>
              </a:extLst>
            </p:cNvPr>
            <p:cNvSpPr/>
            <p:nvPr/>
          </p:nvSpPr>
          <p:spPr>
            <a:xfrm>
              <a:off x="1838325" y="2867026"/>
              <a:ext cx="523875" cy="5238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2C04E9-FF2C-414D-A811-6D696889C458}"/>
                </a:ext>
              </a:extLst>
            </p:cNvPr>
            <p:cNvSpPr/>
            <p:nvPr/>
          </p:nvSpPr>
          <p:spPr>
            <a:xfrm>
              <a:off x="2886075" y="2867026"/>
              <a:ext cx="523875" cy="523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AF1472-8649-40E8-843A-01F02DEC89A8}"/>
                </a:ext>
              </a:extLst>
            </p:cNvPr>
            <p:cNvSpPr/>
            <p:nvPr/>
          </p:nvSpPr>
          <p:spPr>
            <a:xfrm>
              <a:off x="3933825" y="2867026"/>
              <a:ext cx="523875" cy="52387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D37C0B-5CF8-4D91-9698-5E462447E66A}"/>
                </a:ext>
              </a:extLst>
            </p:cNvPr>
            <p:cNvSpPr/>
            <p:nvPr/>
          </p:nvSpPr>
          <p:spPr>
            <a:xfrm>
              <a:off x="1314450" y="3743326"/>
              <a:ext cx="523875" cy="523875"/>
            </a:xfrm>
            <a:prstGeom prst="rect">
              <a:avLst/>
            </a:prstGeom>
            <a:solidFill>
              <a:srgbClr val="FF0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00BBEA-631C-4D94-BA30-4458CC8A62F8}"/>
                </a:ext>
              </a:extLst>
            </p:cNvPr>
            <p:cNvSpPr/>
            <p:nvPr/>
          </p:nvSpPr>
          <p:spPr>
            <a:xfrm>
              <a:off x="2362200" y="3743325"/>
              <a:ext cx="523875" cy="523875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BF860EE-9EC7-4D00-9EFB-CD5526EC5932}"/>
                </a:ext>
              </a:extLst>
            </p:cNvPr>
            <p:cNvSpPr/>
            <p:nvPr/>
          </p:nvSpPr>
          <p:spPr>
            <a:xfrm>
              <a:off x="3424237" y="3752850"/>
              <a:ext cx="523875" cy="523875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E08C6-6866-467C-9E3F-E079878E256B}"/>
                </a:ext>
              </a:extLst>
            </p:cNvPr>
            <p:cNvSpPr/>
            <p:nvPr/>
          </p:nvSpPr>
          <p:spPr>
            <a:xfrm>
              <a:off x="4471987" y="3757612"/>
              <a:ext cx="523875" cy="523875"/>
            </a:xfrm>
            <a:prstGeom prst="rect">
              <a:avLst/>
            </a:prstGeom>
            <a:solidFill>
              <a:srgbClr val="00B0F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22C80C-9FB4-4FF9-BDF2-8609AE55DCA6}"/>
                </a:ext>
              </a:extLst>
            </p:cNvPr>
            <p:cNvCxnSpPr>
              <a:stCxn id="51" idx="0"/>
              <a:endCxn id="48" idx="2"/>
            </p:cNvCxnSpPr>
            <p:nvPr/>
          </p:nvCxnSpPr>
          <p:spPr>
            <a:xfrm flipV="1">
              <a:off x="1576388" y="3390901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EC3310A-FD04-4023-A3CC-34F8AE98D4F7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H="1" flipV="1">
              <a:off x="2100263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BF98E80-FA8E-4046-B6F8-BDAF6ADE3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6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B58D616-469D-4EAC-A720-F5AF4DE454E9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3148013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6F15A15-FEC5-447B-A373-036156F922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049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554AEB-51F4-445E-9359-956F45B5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214" y="2555083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F41650-E1EB-4193-941A-32F93F75986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3148011" y="2555082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9A4CFC9-3410-40F2-85DB-94271EF30E83}"/>
                </a:ext>
              </a:extLst>
            </p:cNvPr>
            <p:cNvCxnSpPr>
              <a:cxnSpLocks/>
              <a:stCxn id="50" idx="0"/>
              <a:endCxn id="47" idx="2"/>
            </p:cNvCxnSpPr>
            <p:nvPr/>
          </p:nvCxnSpPr>
          <p:spPr>
            <a:xfrm flipH="1" flipV="1">
              <a:off x="3724270" y="2555082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E932A9-288D-4D53-88FF-B312980F2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185" y="1721645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3DFD59E-287F-4876-A83E-CCDBBAFDD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585" y="1716883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2F29A10F-9CB7-41EC-B7DF-C271DB342732}"/>
              </a:ext>
            </a:extLst>
          </p:cNvPr>
          <p:cNvSpPr/>
          <p:nvPr/>
        </p:nvSpPr>
        <p:spPr>
          <a:xfrm>
            <a:off x="1860869" y="4594095"/>
            <a:ext cx="328300" cy="32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C802B1-DACB-4629-9CBB-D17813A44ACE}"/>
              </a:ext>
            </a:extLst>
          </p:cNvPr>
          <p:cNvSpPr/>
          <p:nvPr/>
        </p:nvSpPr>
        <p:spPr>
          <a:xfrm>
            <a:off x="1496760" y="5114900"/>
            <a:ext cx="328300" cy="32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CC8D07-D62A-4DEA-8350-D61D897AE85B}"/>
              </a:ext>
            </a:extLst>
          </p:cNvPr>
          <p:cNvSpPr/>
          <p:nvPr/>
        </p:nvSpPr>
        <p:spPr>
          <a:xfrm>
            <a:off x="2177231" y="5114899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84BEF2-4E0B-4DF8-BA5E-6A97CDF03E8B}"/>
              </a:ext>
            </a:extLst>
          </p:cNvPr>
          <p:cNvSpPr/>
          <p:nvPr/>
        </p:nvSpPr>
        <p:spPr>
          <a:xfrm>
            <a:off x="1159507" y="5638686"/>
            <a:ext cx="328300" cy="3283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F0C2D5-7DAF-45BE-8B72-54D56CC3F041}"/>
              </a:ext>
            </a:extLst>
          </p:cNvPr>
          <p:cNvSpPr/>
          <p:nvPr/>
        </p:nvSpPr>
        <p:spPr>
          <a:xfrm>
            <a:off x="1816106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47A4CE-93DA-41CD-A175-60A543A2DE68}"/>
              </a:ext>
            </a:extLst>
          </p:cNvPr>
          <p:cNvSpPr/>
          <p:nvPr/>
        </p:nvSpPr>
        <p:spPr>
          <a:xfrm>
            <a:off x="2472705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967D022-B36B-4419-B0D6-9CA6BD4CF9B7}"/>
              </a:ext>
            </a:extLst>
          </p:cNvPr>
          <p:cNvSpPr/>
          <p:nvPr/>
        </p:nvSpPr>
        <p:spPr>
          <a:xfrm>
            <a:off x="831207" y="6187842"/>
            <a:ext cx="328300" cy="3283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192E8E-0A78-4597-92AC-EC128FE3F70E}"/>
              </a:ext>
            </a:extLst>
          </p:cNvPr>
          <p:cNvSpPr/>
          <p:nvPr/>
        </p:nvSpPr>
        <p:spPr>
          <a:xfrm>
            <a:off x="1487806" y="6187841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B2EB078-A210-4161-9BEE-09CA5EAE2130}"/>
              </a:ext>
            </a:extLst>
          </p:cNvPr>
          <p:cNvSpPr/>
          <p:nvPr/>
        </p:nvSpPr>
        <p:spPr>
          <a:xfrm>
            <a:off x="2153359" y="6193810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2410DC-CAC1-4B00-8A63-1046C2A0EC3D}"/>
              </a:ext>
            </a:extLst>
          </p:cNvPr>
          <p:cNvSpPr/>
          <p:nvPr/>
        </p:nvSpPr>
        <p:spPr>
          <a:xfrm>
            <a:off x="2809958" y="6196794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1967B4E-F19A-42FC-B18B-30DE5386D00A}"/>
              </a:ext>
            </a:extLst>
          </p:cNvPr>
          <p:cNvCxnSpPr>
            <a:cxnSpLocks/>
          </p:cNvCxnSpPr>
          <p:nvPr/>
        </p:nvCxnSpPr>
        <p:spPr>
          <a:xfrm flipV="1">
            <a:off x="1023771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046BB2-FA38-4D67-8C1B-FB11A95A030C}"/>
              </a:ext>
            </a:extLst>
          </p:cNvPr>
          <p:cNvCxnSpPr>
            <a:cxnSpLocks/>
            <a:stCxn id="79" idx="0"/>
            <a:endCxn id="75" idx="2"/>
          </p:cNvCxnSpPr>
          <p:nvPr/>
        </p:nvCxnSpPr>
        <p:spPr>
          <a:xfrm flipH="1" flipV="1">
            <a:off x="1323656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B388F-DC0E-4D57-9421-4AA8A4C0082D}"/>
              </a:ext>
            </a:extLst>
          </p:cNvPr>
          <p:cNvCxnSpPr>
            <a:cxnSpLocks/>
          </p:cNvCxnSpPr>
          <p:nvPr/>
        </p:nvCxnSpPr>
        <p:spPr>
          <a:xfrm flipV="1">
            <a:off x="2320492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C3EC2C0-2B60-4F03-A307-84C33FD06ABF}"/>
              </a:ext>
            </a:extLst>
          </p:cNvPr>
          <p:cNvCxnSpPr>
            <a:cxnSpLocks/>
            <a:endCxn id="76" idx="2"/>
          </p:cNvCxnSpPr>
          <p:nvPr/>
        </p:nvCxnSpPr>
        <p:spPr>
          <a:xfrm flipH="1" flipV="1">
            <a:off x="1980257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13F8A02-36F4-4A86-AC08-FD6824908F41}"/>
              </a:ext>
            </a:extLst>
          </p:cNvPr>
          <p:cNvCxnSpPr>
            <a:cxnSpLocks/>
          </p:cNvCxnSpPr>
          <p:nvPr/>
        </p:nvCxnSpPr>
        <p:spPr>
          <a:xfrm flipH="1" flipV="1">
            <a:off x="2645809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73B8D4E-F006-4F04-A83D-16939A27DCD1}"/>
              </a:ext>
            </a:extLst>
          </p:cNvPr>
          <p:cNvCxnSpPr>
            <a:cxnSpLocks/>
          </p:cNvCxnSpPr>
          <p:nvPr/>
        </p:nvCxnSpPr>
        <p:spPr>
          <a:xfrm flipV="1">
            <a:off x="1340134" y="5443200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66330B-5A4A-41F9-BB04-9AB1E0775834}"/>
              </a:ext>
            </a:extLst>
          </p:cNvPr>
          <p:cNvCxnSpPr>
            <a:cxnSpLocks/>
          </p:cNvCxnSpPr>
          <p:nvPr/>
        </p:nvCxnSpPr>
        <p:spPr>
          <a:xfrm flipV="1">
            <a:off x="2008671" y="5443200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24FA520-F56B-42ED-AABB-A1B21D31AFE8}"/>
              </a:ext>
            </a:extLst>
          </p:cNvPr>
          <p:cNvCxnSpPr>
            <a:cxnSpLocks/>
          </p:cNvCxnSpPr>
          <p:nvPr/>
        </p:nvCxnSpPr>
        <p:spPr>
          <a:xfrm flipH="1" flipV="1">
            <a:off x="2369798" y="5443198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85F98B-3F6A-405C-80E1-FAA625A7C1CD}"/>
              </a:ext>
            </a:extLst>
          </p:cNvPr>
          <p:cNvCxnSpPr>
            <a:cxnSpLocks/>
          </p:cNvCxnSpPr>
          <p:nvPr/>
        </p:nvCxnSpPr>
        <p:spPr>
          <a:xfrm flipV="1">
            <a:off x="1692309" y="4920905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A53C8C-4BFA-427C-9F1C-F37C06AE8816}"/>
              </a:ext>
            </a:extLst>
          </p:cNvPr>
          <p:cNvCxnSpPr>
            <a:cxnSpLocks/>
          </p:cNvCxnSpPr>
          <p:nvPr/>
        </p:nvCxnSpPr>
        <p:spPr>
          <a:xfrm flipH="1" flipV="1">
            <a:off x="2057911" y="4917919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55DC55A-C51E-4F3C-85EC-611EDC07068B}"/>
              </a:ext>
            </a:extLst>
          </p:cNvPr>
          <p:cNvSpPr/>
          <p:nvPr/>
        </p:nvSpPr>
        <p:spPr>
          <a:xfrm>
            <a:off x="4563071" y="4515585"/>
            <a:ext cx="343687" cy="3436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3FDE27-4633-4EA4-8787-DAAC594884E3}"/>
              </a:ext>
            </a:extLst>
          </p:cNvPr>
          <p:cNvSpPr/>
          <p:nvPr/>
        </p:nvSpPr>
        <p:spPr>
          <a:xfrm>
            <a:off x="4181895" y="5060800"/>
            <a:ext cx="343687" cy="3436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01B2E4A-0100-4DCA-AC01-A0A8BCA45AAE}"/>
              </a:ext>
            </a:extLst>
          </p:cNvPr>
          <p:cNvSpPr/>
          <p:nvPr/>
        </p:nvSpPr>
        <p:spPr>
          <a:xfrm>
            <a:off x="4894260" y="506080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5BA6E4E-D12E-40CB-A2E3-BB21675A47D7}"/>
              </a:ext>
            </a:extLst>
          </p:cNvPr>
          <p:cNvSpPr/>
          <p:nvPr/>
        </p:nvSpPr>
        <p:spPr>
          <a:xfrm>
            <a:off x="3828834" y="5609136"/>
            <a:ext cx="343687" cy="34368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DFF3EF7-17BC-4030-A84F-1B1D28A41104}"/>
              </a:ext>
            </a:extLst>
          </p:cNvPr>
          <p:cNvSpPr/>
          <p:nvPr/>
        </p:nvSpPr>
        <p:spPr>
          <a:xfrm>
            <a:off x="4516208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EAE476-DE13-497F-8FEE-EFDDA1BBED94}"/>
              </a:ext>
            </a:extLst>
          </p:cNvPr>
          <p:cNvSpPr/>
          <p:nvPr/>
        </p:nvSpPr>
        <p:spPr>
          <a:xfrm>
            <a:off x="5203583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6FB5DFA-5FA5-4286-81FC-E223E6A71FFB}"/>
              </a:ext>
            </a:extLst>
          </p:cNvPr>
          <p:cNvSpPr/>
          <p:nvPr/>
        </p:nvSpPr>
        <p:spPr>
          <a:xfrm>
            <a:off x="3485147" y="6184031"/>
            <a:ext cx="343687" cy="34368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30841F-33CC-4287-961A-522CD3DC0073}"/>
              </a:ext>
            </a:extLst>
          </p:cNvPr>
          <p:cNvSpPr/>
          <p:nvPr/>
        </p:nvSpPr>
        <p:spPr>
          <a:xfrm>
            <a:off x="4172521" y="6184031"/>
            <a:ext cx="343687" cy="34368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231FA9D-7349-4FE3-9C4B-F098679731FC}"/>
              </a:ext>
            </a:extLst>
          </p:cNvPr>
          <p:cNvSpPr/>
          <p:nvPr/>
        </p:nvSpPr>
        <p:spPr>
          <a:xfrm>
            <a:off x="4869268" y="619028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3380782-E611-4CB0-B50E-EAD5E99A4E00}"/>
              </a:ext>
            </a:extLst>
          </p:cNvPr>
          <p:cNvSpPr/>
          <p:nvPr/>
        </p:nvSpPr>
        <p:spPr>
          <a:xfrm>
            <a:off x="5556644" y="6193405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F1E1BA-395E-412B-B2D2-718614F6BCB9}"/>
              </a:ext>
            </a:extLst>
          </p:cNvPr>
          <p:cNvCxnSpPr>
            <a:stCxn id="105" idx="0"/>
            <a:endCxn id="102" idx="2"/>
          </p:cNvCxnSpPr>
          <p:nvPr/>
        </p:nvCxnSpPr>
        <p:spPr>
          <a:xfrm flipV="1">
            <a:off x="3656990" y="5952823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EB5D1B-E82C-463F-B949-4C954CB61171}"/>
              </a:ext>
            </a:extLst>
          </p:cNvPr>
          <p:cNvCxnSpPr>
            <a:cxnSpLocks/>
            <a:stCxn id="106" idx="0"/>
            <a:endCxn id="102" idx="2"/>
          </p:cNvCxnSpPr>
          <p:nvPr/>
        </p:nvCxnSpPr>
        <p:spPr>
          <a:xfrm flipH="1" flipV="1">
            <a:off x="4000678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0594496-007F-432D-8BC2-6E51E1DADFAA}"/>
              </a:ext>
            </a:extLst>
          </p:cNvPr>
          <p:cNvCxnSpPr>
            <a:cxnSpLocks/>
          </p:cNvCxnSpPr>
          <p:nvPr/>
        </p:nvCxnSpPr>
        <p:spPr>
          <a:xfrm flipV="1">
            <a:off x="5044236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E313460-AF79-4468-B5F5-3B9C790E393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8052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DCBF9D-FBBE-4C8E-B6E1-13DFA75D03D3}"/>
              </a:ext>
            </a:extLst>
          </p:cNvPr>
          <p:cNvCxnSpPr>
            <a:cxnSpLocks/>
          </p:cNvCxnSpPr>
          <p:nvPr/>
        </p:nvCxnSpPr>
        <p:spPr>
          <a:xfrm flipH="1" flipV="1">
            <a:off x="5384799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71AA01-976E-4B5E-A8A4-0CED0C041907}"/>
              </a:ext>
            </a:extLst>
          </p:cNvPr>
          <p:cNvCxnSpPr>
            <a:cxnSpLocks/>
          </p:cNvCxnSpPr>
          <p:nvPr/>
        </p:nvCxnSpPr>
        <p:spPr>
          <a:xfrm flipV="1">
            <a:off x="3988180" y="5404486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0572C8-0398-4A8F-92FD-13574CB5BA9E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4688050" y="5404485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9383949-F768-40BD-936F-7540DA2C680E}"/>
              </a:ext>
            </a:extLst>
          </p:cNvPr>
          <p:cNvCxnSpPr>
            <a:cxnSpLocks/>
            <a:stCxn id="104" idx="0"/>
            <a:endCxn id="101" idx="2"/>
          </p:cNvCxnSpPr>
          <p:nvPr/>
        </p:nvCxnSpPr>
        <p:spPr>
          <a:xfrm flipH="1" flipV="1">
            <a:off x="5066103" y="5404485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9A41267-748E-4958-B352-CA9E9DC66D8A}"/>
              </a:ext>
            </a:extLst>
          </p:cNvPr>
          <p:cNvCxnSpPr>
            <a:cxnSpLocks/>
          </p:cNvCxnSpPr>
          <p:nvPr/>
        </p:nvCxnSpPr>
        <p:spPr>
          <a:xfrm flipV="1">
            <a:off x="4356860" y="4857710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FF145DE-FE24-4508-8CF0-D6596947E9D5}"/>
              </a:ext>
            </a:extLst>
          </p:cNvPr>
          <p:cNvCxnSpPr>
            <a:cxnSpLocks/>
          </p:cNvCxnSpPr>
          <p:nvPr/>
        </p:nvCxnSpPr>
        <p:spPr>
          <a:xfrm flipH="1" flipV="1">
            <a:off x="4739598" y="4854586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6D5144-738A-4710-B203-DD21C31DDAED}"/>
              </a:ext>
            </a:extLst>
          </p:cNvPr>
          <p:cNvSpPr/>
          <p:nvPr/>
        </p:nvSpPr>
        <p:spPr>
          <a:xfrm>
            <a:off x="7266759" y="4460313"/>
            <a:ext cx="352553" cy="352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3D08340-62F6-4C5F-93ED-8DA6D6F455AB}"/>
              </a:ext>
            </a:extLst>
          </p:cNvPr>
          <p:cNvSpPr/>
          <p:nvPr/>
        </p:nvSpPr>
        <p:spPr>
          <a:xfrm>
            <a:off x="6875750" y="5019592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C1BFF57-5133-409C-9E7E-467655D955E5}"/>
              </a:ext>
            </a:extLst>
          </p:cNvPr>
          <p:cNvSpPr/>
          <p:nvPr/>
        </p:nvSpPr>
        <p:spPr>
          <a:xfrm>
            <a:off x="7606493" y="5019591"/>
            <a:ext cx="352553" cy="352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D4F22C-9924-40CE-A0AD-DB37903D019D}"/>
              </a:ext>
            </a:extLst>
          </p:cNvPr>
          <p:cNvSpPr/>
          <p:nvPr/>
        </p:nvSpPr>
        <p:spPr>
          <a:xfrm>
            <a:off x="6513581" y="5582075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620A6C9-10E7-400A-A37B-36240FC15F25}"/>
              </a:ext>
            </a:extLst>
          </p:cNvPr>
          <p:cNvSpPr/>
          <p:nvPr/>
        </p:nvSpPr>
        <p:spPr>
          <a:xfrm>
            <a:off x="7218688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BE650E5-7887-4D2B-9C96-ED77F3E2BD3F}"/>
              </a:ext>
            </a:extLst>
          </p:cNvPr>
          <p:cNvSpPr/>
          <p:nvPr/>
        </p:nvSpPr>
        <p:spPr>
          <a:xfrm>
            <a:off x="7923795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4BE338B-48E3-4755-A24A-ABB08D7FACE7}"/>
              </a:ext>
            </a:extLst>
          </p:cNvPr>
          <p:cNvSpPr/>
          <p:nvPr/>
        </p:nvSpPr>
        <p:spPr>
          <a:xfrm>
            <a:off x="6161028" y="6171800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74B079-6BBA-4DCD-889A-B6CDF18F74D6}"/>
              </a:ext>
            </a:extLst>
          </p:cNvPr>
          <p:cNvSpPr/>
          <p:nvPr/>
        </p:nvSpPr>
        <p:spPr>
          <a:xfrm>
            <a:off x="6866135" y="6171800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D176340-C5BA-4144-AF59-40911AE07CBA}"/>
              </a:ext>
            </a:extLst>
          </p:cNvPr>
          <p:cNvSpPr/>
          <p:nvPr/>
        </p:nvSpPr>
        <p:spPr>
          <a:xfrm>
            <a:off x="7580857" y="6178210"/>
            <a:ext cx="352553" cy="3525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C916A2B-8578-4513-9F1B-9490722D5EF5}"/>
              </a:ext>
            </a:extLst>
          </p:cNvPr>
          <p:cNvSpPr/>
          <p:nvPr/>
        </p:nvSpPr>
        <p:spPr>
          <a:xfrm>
            <a:off x="8285964" y="6181415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F2AA40E-E073-471C-8483-E36AA4664C6A}"/>
              </a:ext>
            </a:extLst>
          </p:cNvPr>
          <p:cNvCxnSpPr>
            <a:stCxn id="126" idx="0"/>
            <a:endCxn id="123" idx="2"/>
          </p:cNvCxnSpPr>
          <p:nvPr/>
        </p:nvCxnSpPr>
        <p:spPr>
          <a:xfrm flipV="1">
            <a:off x="6337305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4D820D1-CAE3-4495-901B-8A65E0F1A036}"/>
              </a:ext>
            </a:extLst>
          </p:cNvPr>
          <p:cNvCxnSpPr>
            <a:cxnSpLocks/>
            <a:stCxn id="127" idx="0"/>
            <a:endCxn id="123" idx="2"/>
          </p:cNvCxnSpPr>
          <p:nvPr/>
        </p:nvCxnSpPr>
        <p:spPr>
          <a:xfrm flipH="1" flipV="1">
            <a:off x="6689859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D271C24-497A-4C61-A7BB-105B13C0CD20}"/>
              </a:ext>
            </a:extLst>
          </p:cNvPr>
          <p:cNvCxnSpPr>
            <a:cxnSpLocks/>
          </p:cNvCxnSpPr>
          <p:nvPr/>
        </p:nvCxnSpPr>
        <p:spPr>
          <a:xfrm flipV="1">
            <a:off x="7760338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698241D-1341-4D14-AFFE-9F2FCF1FD08B}"/>
              </a:ext>
            </a:extLst>
          </p:cNvPr>
          <p:cNvCxnSpPr>
            <a:cxnSpLocks/>
            <a:endCxn id="124" idx="2"/>
          </p:cNvCxnSpPr>
          <p:nvPr/>
        </p:nvCxnSpPr>
        <p:spPr>
          <a:xfrm flipH="1" flipV="1">
            <a:off x="7394965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7565F9B-1F1F-4614-9185-6119B471F70F}"/>
              </a:ext>
            </a:extLst>
          </p:cNvPr>
          <p:cNvCxnSpPr>
            <a:cxnSpLocks/>
          </p:cNvCxnSpPr>
          <p:nvPr/>
        </p:nvCxnSpPr>
        <p:spPr>
          <a:xfrm flipH="1" flipV="1">
            <a:off x="8109686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5697CB6-98CB-437B-85D1-80DC103BF3F7}"/>
              </a:ext>
            </a:extLst>
          </p:cNvPr>
          <p:cNvCxnSpPr>
            <a:cxnSpLocks/>
          </p:cNvCxnSpPr>
          <p:nvPr/>
        </p:nvCxnSpPr>
        <p:spPr>
          <a:xfrm flipV="1">
            <a:off x="6677039" y="5372144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1E4FB0F-78B3-4BFB-A754-49ED60270624}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7394962" y="5372144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7B0D90C-6CE1-48B4-ABB0-76F4AD927805}"/>
              </a:ext>
            </a:extLst>
          </p:cNvPr>
          <p:cNvCxnSpPr>
            <a:cxnSpLocks/>
            <a:stCxn id="125" idx="0"/>
            <a:endCxn id="122" idx="2"/>
          </p:cNvCxnSpPr>
          <p:nvPr/>
        </p:nvCxnSpPr>
        <p:spPr>
          <a:xfrm flipH="1" flipV="1">
            <a:off x="7782769" y="5372144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991B224-6844-422B-AF13-9F3738B0538D}"/>
              </a:ext>
            </a:extLst>
          </p:cNvPr>
          <p:cNvCxnSpPr>
            <a:cxnSpLocks/>
          </p:cNvCxnSpPr>
          <p:nvPr/>
        </p:nvCxnSpPr>
        <p:spPr>
          <a:xfrm flipV="1">
            <a:off x="7055228" y="4811265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DBED169-9D2C-4FAE-B159-F1355A375140}"/>
              </a:ext>
            </a:extLst>
          </p:cNvPr>
          <p:cNvCxnSpPr>
            <a:cxnSpLocks/>
          </p:cNvCxnSpPr>
          <p:nvPr/>
        </p:nvCxnSpPr>
        <p:spPr>
          <a:xfrm flipH="1" flipV="1">
            <a:off x="7447840" y="4808058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9135D3-708D-4EC2-8E62-355F1E6E58CA}"/>
              </a:ext>
            </a:extLst>
          </p:cNvPr>
          <p:cNvSpPr/>
          <p:nvPr/>
        </p:nvSpPr>
        <p:spPr>
          <a:xfrm>
            <a:off x="10003875" y="4477851"/>
            <a:ext cx="353509" cy="353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3BA433F-1E4B-46DB-9E30-FC2DFF0C0F2B}"/>
              </a:ext>
            </a:extLst>
          </p:cNvPr>
          <p:cNvSpPr/>
          <p:nvPr/>
        </p:nvSpPr>
        <p:spPr>
          <a:xfrm>
            <a:off x="9611804" y="5038647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15F097B-462A-4771-BA90-08A53702D6DD}"/>
              </a:ext>
            </a:extLst>
          </p:cNvPr>
          <p:cNvSpPr/>
          <p:nvPr/>
        </p:nvSpPr>
        <p:spPr>
          <a:xfrm>
            <a:off x="10344529" y="5038646"/>
            <a:ext cx="353509" cy="35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435B79F-A571-42C7-9E9A-8C2054F8EBD5}"/>
              </a:ext>
            </a:extLst>
          </p:cNvPr>
          <p:cNvSpPr/>
          <p:nvPr/>
        </p:nvSpPr>
        <p:spPr>
          <a:xfrm>
            <a:off x="9248654" y="5602655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4AF6-20EC-4E33-BCAF-04FBBCA01211}"/>
              </a:ext>
            </a:extLst>
          </p:cNvPr>
          <p:cNvSpPr/>
          <p:nvPr/>
        </p:nvSpPr>
        <p:spPr>
          <a:xfrm>
            <a:off x="9955673" y="5602655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A14CD7-E86B-4113-8CB0-D8BE86FB50F6}"/>
              </a:ext>
            </a:extLst>
          </p:cNvPr>
          <p:cNvSpPr/>
          <p:nvPr/>
        </p:nvSpPr>
        <p:spPr>
          <a:xfrm>
            <a:off x="10662693" y="5602655"/>
            <a:ext cx="353509" cy="35350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5C7EB72-2524-4529-AB62-0B4C0EC7BB4C}"/>
              </a:ext>
            </a:extLst>
          </p:cNvPr>
          <p:cNvSpPr/>
          <p:nvPr/>
        </p:nvSpPr>
        <p:spPr>
          <a:xfrm>
            <a:off x="8895146" y="6193979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DA1BDFB-1F14-4444-9CA7-013EE517C9B7}"/>
              </a:ext>
            </a:extLst>
          </p:cNvPr>
          <p:cNvSpPr/>
          <p:nvPr/>
        </p:nvSpPr>
        <p:spPr>
          <a:xfrm>
            <a:off x="9602164" y="6193979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C25B660-31FB-420F-8A2E-DF98BCC10346}"/>
              </a:ext>
            </a:extLst>
          </p:cNvPr>
          <p:cNvSpPr/>
          <p:nvPr/>
        </p:nvSpPr>
        <p:spPr>
          <a:xfrm>
            <a:off x="10318824" y="6200406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FFF753A-D5E7-45D6-B32A-334A76614F45}"/>
              </a:ext>
            </a:extLst>
          </p:cNvPr>
          <p:cNvSpPr/>
          <p:nvPr/>
        </p:nvSpPr>
        <p:spPr>
          <a:xfrm>
            <a:off x="11025842" y="6203621"/>
            <a:ext cx="353509" cy="353509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1D88F0-6BE0-4E21-AB2B-9A82EE571E43}"/>
              </a:ext>
            </a:extLst>
          </p:cNvPr>
          <p:cNvCxnSpPr>
            <a:stCxn id="147" idx="0"/>
            <a:endCxn id="144" idx="2"/>
          </p:cNvCxnSpPr>
          <p:nvPr/>
        </p:nvCxnSpPr>
        <p:spPr>
          <a:xfrm flipV="1">
            <a:off x="907190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DD6016-D373-4A37-8286-765B3DC27FAF}"/>
              </a:ext>
            </a:extLst>
          </p:cNvPr>
          <p:cNvCxnSpPr>
            <a:cxnSpLocks/>
            <a:stCxn id="148" idx="0"/>
            <a:endCxn id="144" idx="2"/>
          </p:cNvCxnSpPr>
          <p:nvPr/>
        </p:nvCxnSpPr>
        <p:spPr>
          <a:xfrm flipH="1" flipV="1">
            <a:off x="942541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BB0B046-77C0-4E08-A333-55E9EE738974}"/>
              </a:ext>
            </a:extLst>
          </p:cNvPr>
          <p:cNvCxnSpPr>
            <a:cxnSpLocks/>
          </p:cNvCxnSpPr>
          <p:nvPr/>
        </p:nvCxnSpPr>
        <p:spPr>
          <a:xfrm flipV="1">
            <a:off x="10498792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D6577C4-5998-4B94-BA95-761E4D4BBB2E}"/>
              </a:ext>
            </a:extLst>
          </p:cNvPr>
          <p:cNvCxnSpPr>
            <a:cxnSpLocks/>
            <a:endCxn id="145" idx="2"/>
          </p:cNvCxnSpPr>
          <p:nvPr/>
        </p:nvCxnSpPr>
        <p:spPr>
          <a:xfrm flipH="1" flipV="1">
            <a:off x="1013242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4D51B4-4480-4567-8893-029054F339C7}"/>
              </a:ext>
            </a:extLst>
          </p:cNvPr>
          <p:cNvCxnSpPr>
            <a:cxnSpLocks/>
          </p:cNvCxnSpPr>
          <p:nvPr/>
        </p:nvCxnSpPr>
        <p:spPr>
          <a:xfrm flipH="1" flipV="1">
            <a:off x="1084908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15EDD2-1D94-4B03-985E-2364F544738E}"/>
              </a:ext>
            </a:extLst>
          </p:cNvPr>
          <p:cNvCxnSpPr>
            <a:cxnSpLocks/>
          </p:cNvCxnSpPr>
          <p:nvPr/>
        </p:nvCxnSpPr>
        <p:spPr>
          <a:xfrm flipV="1">
            <a:off x="9412555" y="5392157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47C9627-E69F-4531-B495-E49DEAB4695B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10132427" y="5392156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47F12B2-6D08-4E1B-B83B-AE628B05177A}"/>
              </a:ext>
            </a:extLst>
          </p:cNvPr>
          <p:cNvCxnSpPr>
            <a:cxnSpLocks/>
            <a:stCxn id="146" idx="0"/>
            <a:endCxn id="143" idx="2"/>
          </p:cNvCxnSpPr>
          <p:nvPr/>
        </p:nvCxnSpPr>
        <p:spPr>
          <a:xfrm flipH="1" flipV="1">
            <a:off x="10521283" y="5392156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A7D4CC5-4585-4EE5-B82E-16634FD25673}"/>
              </a:ext>
            </a:extLst>
          </p:cNvPr>
          <p:cNvCxnSpPr>
            <a:cxnSpLocks/>
          </p:cNvCxnSpPr>
          <p:nvPr/>
        </p:nvCxnSpPr>
        <p:spPr>
          <a:xfrm flipV="1">
            <a:off x="9791770" y="4829753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884CE47-0F30-4FF8-827D-F8FA0F6CF104}"/>
              </a:ext>
            </a:extLst>
          </p:cNvPr>
          <p:cNvCxnSpPr>
            <a:cxnSpLocks/>
          </p:cNvCxnSpPr>
          <p:nvPr/>
        </p:nvCxnSpPr>
        <p:spPr>
          <a:xfrm flipH="1" flipV="1">
            <a:off x="10185447" y="4826542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6AE7A1-D697-450E-B016-0B8846DFA9D4}"/>
              </a:ext>
            </a:extLst>
          </p:cNvPr>
          <p:cNvSpPr txBox="1"/>
          <p:nvPr/>
        </p:nvSpPr>
        <p:spPr>
          <a:xfrm>
            <a:off x="6402708" y="2170898"/>
            <a:ext cx="3467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Reverse Mode</a:t>
            </a:r>
          </a:p>
          <a:p>
            <a:pPr algn="ctr"/>
            <a:r>
              <a:rPr lang="en-US" sz="2400" b="1" dirty="0"/>
              <a:t>Automatic Differentiation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01A6AD8-08CC-4515-9080-72EBF032B14A}"/>
              </a:ext>
            </a:extLst>
          </p:cNvPr>
          <p:cNvSpPr txBox="1"/>
          <p:nvPr/>
        </p:nvSpPr>
        <p:spPr>
          <a:xfrm>
            <a:off x="3950614" y="6842443"/>
            <a:ext cx="542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Forward Mode 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23770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3793092" y="1643865"/>
            <a:ext cx="500919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Gradient-based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2281021" y="3193546"/>
            <a:ext cx="16539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5067351" y="3193545"/>
            <a:ext cx="246067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“1.5</a:t>
            </a:r>
            <a:r>
              <a:rPr lang="en-US" sz="3200" baseline="30000" dirty="0"/>
              <a:t>th</a:t>
            </a:r>
            <a:r>
              <a:rPr lang="en-US" sz="3200" dirty="0"/>
              <a:t>  Order”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8660441" y="3193545"/>
            <a:ext cx="174676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2150321" y="4050729"/>
            <a:ext cx="191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SGD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ADAM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CG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08CE6-4EE8-4A02-9C03-2243DDF54A79}"/>
              </a:ext>
            </a:extLst>
          </p:cNvPr>
          <p:cNvSpPr txBox="1"/>
          <p:nvPr/>
        </p:nvSpPr>
        <p:spPr>
          <a:xfrm>
            <a:off x="4464698" y="4050727"/>
            <a:ext cx="3665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L-BFGS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Gauss-Newton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Levenberg-Marquardt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6AE45-3FF4-44B7-A122-BDE5115D6A72}"/>
              </a:ext>
            </a:extLst>
          </p:cNvPr>
          <p:cNvSpPr txBox="1"/>
          <p:nvPr/>
        </p:nvSpPr>
        <p:spPr>
          <a:xfrm>
            <a:off x="8090302" y="4050727"/>
            <a:ext cx="3385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Newton’s Method</a:t>
            </a:r>
          </a:p>
          <a:p>
            <a:pPr algn="ctr"/>
            <a:r>
              <a:rPr lang="en-US" sz="2800" b="1" i="1" dirty="0"/>
              <a:t>Trust Region Method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107978" y="2228640"/>
            <a:ext cx="3189710" cy="96490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297688" y="2228640"/>
            <a:ext cx="0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297688" y="2228640"/>
            <a:ext cx="3236133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0FCFF9-1F62-4EA8-A478-786A181DFF06}"/>
              </a:ext>
            </a:extLst>
          </p:cNvPr>
          <p:cNvSpPr/>
          <p:nvPr/>
        </p:nvSpPr>
        <p:spPr>
          <a:xfrm>
            <a:off x="275660" y="1838548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871ABA-46B7-4121-B190-CA135848928A}"/>
              </a:ext>
            </a:extLst>
          </p:cNvPr>
          <p:cNvSpPr/>
          <p:nvPr/>
        </p:nvSpPr>
        <p:spPr>
          <a:xfrm>
            <a:off x="1105795" y="2822037"/>
            <a:ext cx="1664150" cy="1664150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BECAFC-DD42-4FAA-AB63-8329F821F7FD}"/>
              </a:ext>
            </a:extLst>
          </p:cNvPr>
          <p:cNvSpPr/>
          <p:nvPr/>
        </p:nvSpPr>
        <p:spPr>
          <a:xfrm>
            <a:off x="1496714" y="3004595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18D93C-7EE0-4DE8-B63E-7BE88A90EC46}"/>
              </a:ext>
            </a:extLst>
          </p:cNvPr>
          <p:cNvSpPr/>
          <p:nvPr/>
        </p:nvSpPr>
        <p:spPr>
          <a:xfrm>
            <a:off x="2806275" y="3654112"/>
            <a:ext cx="1479479" cy="147947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734156-7A83-4A34-91BC-D6D4F716DDE2}"/>
              </a:ext>
            </a:extLst>
          </p:cNvPr>
          <p:cNvSpPr/>
          <p:nvPr/>
        </p:nvSpPr>
        <p:spPr>
          <a:xfrm>
            <a:off x="4514054" y="3004595"/>
            <a:ext cx="907883" cy="907883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44BCD-0C7C-4BD1-9E24-FAAE0CAA6C46}"/>
              </a:ext>
            </a:extLst>
          </p:cNvPr>
          <p:cNvSpPr/>
          <p:nvPr/>
        </p:nvSpPr>
        <p:spPr>
          <a:xfrm>
            <a:off x="4268741" y="3406474"/>
            <a:ext cx="969722" cy="96972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811B1-ADB8-4D49-9429-A9E8711CAAE2}"/>
              </a:ext>
            </a:extLst>
          </p:cNvPr>
          <p:cNvSpPr/>
          <p:nvPr/>
        </p:nvSpPr>
        <p:spPr>
          <a:xfrm>
            <a:off x="3691304" y="3673078"/>
            <a:ext cx="1193909" cy="119390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8D3EC06-EF64-4164-9829-360AEFCC7A1A}"/>
              </a:ext>
            </a:extLst>
          </p:cNvPr>
          <p:cNvSpPr/>
          <p:nvPr/>
        </p:nvSpPr>
        <p:spPr>
          <a:xfrm>
            <a:off x="1393177" y="2933339"/>
            <a:ext cx="3657600" cy="1479479"/>
          </a:xfrm>
          <a:custGeom>
            <a:avLst/>
            <a:gdLst>
              <a:gd name="connsiteX0" fmla="*/ 0 w 3657600"/>
              <a:gd name="connsiteY0" fmla="*/ 0 h 1479479"/>
              <a:gd name="connsiteX1" fmla="*/ 585627 w 3657600"/>
              <a:gd name="connsiteY1" fmla="*/ 780836 h 1479479"/>
              <a:gd name="connsiteX2" fmla="*/ 1284269 w 3657600"/>
              <a:gd name="connsiteY2" fmla="*/ 1284270 h 1479479"/>
              <a:gd name="connsiteX3" fmla="*/ 2147298 w 3657600"/>
              <a:gd name="connsiteY3" fmla="*/ 1479479 h 1479479"/>
              <a:gd name="connsiteX4" fmla="*/ 2866489 w 3657600"/>
              <a:gd name="connsiteY4" fmla="*/ 1376737 h 1479479"/>
              <a:gd name="connsiteX5" fmla="*/ 3380197 w 3657600"/>
              <a:gd name="connsiteY5" fmla="*/ 986319 h 1479479"/>
              <a:gd name="connsiteX6" fmla="*/ 3585680 w 3657600"/>
              <a:gd name="connsiteY6" fmla="*/ 544531 h 1479479"/>
              <a:gd name="connsiteX7" fmla="*/ 3657600 w 3657600"/>
              <a:gd name="connsiteY7" fmla="*/ 174661 h 14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1479479">
                <a:moveTo>
                  <a:pt x="0" y="0"/>
                </a:moveTo>
                <a:lnTo>
                  <a:pt x="585627" y="780836"/>
                </a:lnTo>
                <a:lnTo>
                  <a:pt x="1284269" y="1284270"/>
                </a:lnTo>
                <a:lnTo>
                  <a:pt x="2147298" y="1479479"/>
                </a:lnTo>
                <a:lnTo>
                  <a:pt x="2866489" y="1376737"/>
                </a:lnTo>
                <a:lnTo>
                  <a:pt x="3380197" y="986319"/>
                </a:lnTo>
                <a:lnTo>
                  <a:pt x="3585680" y="544531"/>
                </a:lnTo>
                <a:lnTo>
                  <a:pt x="3657600" y="174661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70EEC6-A583-48D0-BD08-90AE0D11F9F5}"/>
              </a:ext>
            </a:extLst>
          </p:cNvPr>
          <p:cNvSpPr/>
          <p:nvPr/>
        </p:nvSpPr>
        <p:spPr>
          <a:xfrm>
            <a:off x="6507382" y="2209604"/>
            <a:ext cx="3996647" cy="1818526"/>
          </a:xfrm>
          <a:custGeom>
            <a:avLst/>
            <a:gdLst>
              <a:gd name="connsiteX0" fmla="*/ 0 w 3996647"/>
              <a:gd name="connsiteY0" fmla="*/ 0 h 1818526"/>
              <a:gd name="connsiteX1" fmla="*/ 1715784 w 3996647"/>
              <a:gd name="connsiteY1" fmla="*/ 1818526 h 1818526"/>
              <a:gd name="connsiteX2" fmla="*/ 3780889 w 3996647"/>
              <a:gd name="connsiteY2" fmla="*/ 1489753 h 1818526"/>
              <a:gd name="connsiteX3" fmla="*/ 3996647 w 3996647"/>
              <a:gd name="connsiteY3" fmla="*/ 565078 h 1818526"/>
              <a:gd name="connsiteX4" fmla="*/ 3698696 w 3996647"/>
              <a:gd name="connsiteY4" fmla="*/ 61645 h 181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647" h="1818526">
                <a:moveTo>
                  <a:pt x="0" y="0"/>
                </a:moveTo>
                <a:lnTo>
                  <a:pt x="1715784" y="1818526"/>
                </a:lnTo>
                <a:lnTo>
                  <a:pt x="3780889" y="1489753"/>
                </a:lnTo>
                <a:lnTo>
                  <a:pt x="3996647" y="565078"/>
                </a:lnTo>
                <a:lnTo>
                  <a:pt x="3698696" y="61645"/>
                </a:lnTo>
              </a:path>
            </a:pathLst>
          </a:custGeom>
          <a:noFill/>
          <a:ln w="38100">
            <a:solidFill>
              <a:schemeClr val="tx1"/>
            </a:solidFill>
            <a:miter lim="800000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CD8BD-26F3-4DD2-B777-612C7DB554B9}"/>
              </a:ext>
            </a:extLst>
          </p:cNvPr>
          <p:cNvCxnSpPr>
            <a:cxnSpLocks/>
          </p:cNvCxnSpPr>
          <p:nvPr/>
        </p:nvCxnSpPr>
        <p:spPr>
          <a:xfrm>
            <a:off x="8221870" y="4023583"/>
            <a:ext cx="1391558" cy="139155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5779E-4081-42C5-A47E-B4AD009C08C9}"/>
              </a:ext>
            </a:extLst>
          </p:cNvPr>
          <p:cNvCxnSpPr>
            <a:cxnSpLocks/>
          </p:cNvCxnSpPr>
          <p:nvPr/>
        </p:nvCxnSpPr>
        <p:spPr>
          <a:xfrm flipV="1">
            <a:off x="10285263" y="3478860"/>
            <a:ext cx="1328374" cy="21298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5828C3-FF7C-4C5A-B974-53D439EDDAF4}"/>
              </a:ext>
            </a:extLst>
          </p:cNvPr>
          <p:cNvCxnSpPr>
            <a:cxnSpLocks/>
          </p:cNvCxnSpPr>
          <p:nvPr/>
        </p:nvCxnSpPr>
        <p:spPr>
          <a:xfrm flipV="1">
            <a:off x="10503917" y="1531509"/>
            <a:ext cx="334393" cy="125463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E9307A-B7C7-4177-898A-659B713A39DA}"/>
              </a:ext>
            </a:extLst>
          </p:cNvPr>
          <p:cNvCxnSpPr>
            <a:cxnSpLocks/>
          </p:cNvCxnSpPr>
          <p:nvPr/>
        </p:nvCxnSpPr>
        <p:spPr>
          <a:xfrm flipH="1" flipV="1">
            <a:off x="9336667" y="939596"/>
            <a:ext cx="874212" cy="132829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FC0DA3-9785-4AEC-AE99-C363CF846378}"/>
              </a:ext>
            </a:extLst>
          </p:cNvPr>
          <p:cNvSpPr txBox="1"/>
          <p:nvPr/>
        </p:nvSpPr>
        <p:spPr>
          <a:xfrm>
            <a:off x="1496714" y="5622562"/>
            <a:ext cx="2757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Trust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51F203-0641-4CC7-828D-EF28301235DC}"/>
              </a:ext>
            </a:extLst>
          </p:cNvPr>
          <p:cNvSpPr txBox="1"/>
          <p:nvPr/>
        </p:nvSpPr>
        <p:spPr>
          <a:xfrm>
            <a:off x="7802787" y="5622562"/>
            <a:ext cx="25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/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/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/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/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/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564114-181C-437D-8999-AABE7F651A65}"/>
              </a:ext>
            </a:extLst>
          </p:cNvPr>
          <p:cNvCxnSpPr>
            <a:stCxn id="14" idx="0"/>
            <a:endCxn id="4" idx="0"/>
          </p:cNvCxnSpPr>
          <p:nvPr/>
        </p:nvCxnSpPr>
        <p:spPr>
          <a:xfrm flipH="1" flipV="1">
            <a:off x="1370451" y="1838548"/>
            <a:ext cx="22726" cy="109479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FA76B0-70DF-415C-9D0B-801B39CFB3D7}"/>
              </a:ext>
            </a:extLst>
          </p:cNvPr>
          <p:cNvCxnSpPr>
            <a:stCxn id="34" idx="1"/>
          </p:cNvCxnSpPr>
          <p:nvPr/>
        </p:nvCxnSpPr>
        <p:spPr>
          <a:xfrm flipH="1">
            <a:off x="1536804" y="1868063"/>
            <a:ext cx="1058781" cy="54415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5D0BC5-4881-4DF6-B655-5718D27D5F28}"/>
              </a:ext>
            </a:extLst>
          </p:cNvPr>
          <p:cNvCxnSpPr>
            <a:cxnSpLocks/>
          </p:cNvCxnSpPr>
          <p:nvPr/>
        </p:nvCxnSpPr>
        <p:spPr>
          <a:xfrm flipV="1">
            <a:off x="668956" y="3004595"/>
            <a:ext cx="662194" cy="96564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66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7BF2B9-21E8-4B89-9D7E-B7BD1CFD111C}"/>
              </a:ext>
            </a:extLst>
          </p:cNvPr>
          <p:cNvCxnSpPr>
            <a:cxnSpLocks/>
          </p:cNvCxnSpPr>
          <p:nvPr/>
        </p:nvCxnSpPr>
        <p:spPr>
          <a:xfrm flipH="1">
            <a:off x="5775788" y="2458949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975AAB-65FD-4776-91FB-6BED46C16183}"/>
              </a:ext>
            </a:extLst>
          </p:cNvPr>
          <p:cNvSpPr/>
          <p:nvPr/>
        </p:nvSpPr>
        <p:spPr>
          <a:xfrm>
            <a:off x="5517221" y="3551437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830E7-1BEB-4E62-97BE-50E3DFBA3423}"/>
              </a:ext>
            </a:extLst>
          </p:cNvPr>
          <p:cNvCxnSpPr>
            <a:endCxn id="11" idx="0"/>
          </p:cNvCxnSpPr>
          <p:nvPr/>
        </p:nvCxnSpPr>
        <p:spPr>
          <a:xfrm flipH="1">
            <a:off x="5775788" y="3263760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E7D1300-9C34-4A01-B566-6EC9E53C3007}"/>
              </a:ext>
            </a:extLst>
          </p:cNvPr>
          <p:cNvSpPr/>
          <p:nvPr/>
        </p:nvSpPr>
        <p:spPr>
          <a:xfrm>
            <a:off x="5517221" y="4356248"/>
            <a:ext cx="517134" cy="5171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ED9E04-DC8E-482C-B8E1-BA7259B3F4CA}"/>
              </a:ext>
            </a:extLst>
          </p:cNvPr>
          <p:cNvCxnSpPr>
            <a:endCxn id="13" idx="0"/>
          </p:cNvCxnSpPr>
          <p:nvPr/>
        </p:nvCxnSpPr>
        <p:spPr>
          <a:xfrm flipH="1">
            <a:off x="5775788" y="4068571"/>
            <a:ext cx="1" cy="28767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05B7596-11A1-4878-9A4E-C10D35E07AE6}"/>
              </a:ext>
            </a:extLst>
          </p:cNvPr>
          <p:cNvSpPr/>
          <p:nvPr/>
        </p:nvSpPr>
        <p:spPr>
          <a:xfrm>
            <a:off x="5517221" y="5161059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1561D0-6B97-4E41-A6B9-CD39FD8DEAC2}"/>
              </a:ext>
            </a:extLst>
          </p:cNvPr>
          <p:cNvCxnSpPr>
            <a:endCxn id="15" idx="0"/>
          </p:cNvCxnSpPr>
          <p:nvPr/>
        </p:nvCxnSpPr>
        <p:spPr>
          <a:xfrm flipH="1">
            <a:off x="5775788" y="4873382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2AB75-680F-4478-A62B-5388A0180514}"/>
              </a:ext>
            </a:extLst>
          </p:cNvPr>
          <p:cNvCxnSpPr>
            <a:cxnSpLocks/>
          </p:cNvCxnSpPr>
          <p:nvPr/>
        </p:nvCxnSpPr>
        <p:spPr>
          <a:xfrm flipH="1">
            <a:off x="5775788" y="5678193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9FF459A-D138-43EF-A0AF-EAAAB4D8FD2E}"/>
              </a:ext>
            </a:extLst>
          </p:cNvPr>
          <p:cNvSpPr/>
          <p:nvPr/>
        </p:nvSpPr>
        <p:spPr>
          <a:xfrm>
            <a:off x="5517221" y="6770681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8C0F4C-9FFC-4BBF-ADE8-CA91743760A3}"/>
              </a:ext>
            </a:extLst>
          </p:cNvPr>
          <p:cNvCxnSpPr>
            <a:endCxn id="19" idx="0"/>
          </p:cNvCxnSpPr>
          <p:nvPr/>
        </p:nvCxnSpPr>
        <p:spPr>
          <a:xfrm flipH="1">
            <a:off x="5775788" y="6483004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/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/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4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/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F624D3BB-D5C4-481A-A47A-80596342FD4D}"/>
              </a:ext>
            </a:extLst>
          </p:cNvPr>
          <p:cNvSpPr/>
          <p:nvPr/>
        </p:nvSpPr>
        <p:spPr>
          <a:xfrm>
            <a:off x="6248412" y="4916692"/>
            <a:ext cx="304961" cy="2665635"/>
          </a:xfrm>
          <a:prstGeom prst="righ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7634A-80E8-4A74-A12D-F1F37783407D}"/>
              </a:ext>
            </a:extLst>
          </p:cNvPr>
          <p:cNvCxnSpPr/>
          <p:nvPr/>
        </p:nvCxnSpPr>
        <p:spPr>
          <a:xfrm flipH="1">
            <a:off x="5775786" y="7294651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/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6C99B-2C5D-4341-B1CF-CAE1534A7176}"/>
              </a:ext>
            </a:extLst>
          </p:cNvPr>
          <p:cNvCxnSpPr/>
          <p:nvPr/>
        </p:nvCxnSpPr>
        <p:spPr>
          <a:xfrm flipH="1">
            <a:off x="6080472" y="4212409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B2456C-90D4-485E-B2A1-8AB48797623B}"/>
              </a:ext>
            </a:extLst>
          </p:cNvPr>
          <p:cNvCxnSpPr/>
          <p:nvPr/>
        </p:nvCxnSpPr>
        <p:spPr>
          <a:xfrm flipH="1">
            <a:off x="6091637" y="4614815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/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/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/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/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/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/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FACF7984-D365-4D2D-874B-7EBC1EFCA389}"/>
              </a:ext>
            </a:extLst>
          </p:cNvPr>
          <p:cNvSpPr/>
          <p:nvPr/>
        </p:nvSpPr>
        <p:spPr>
          <a:xfrm>
            <a:off x="5517221" y="1945242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7B6618-F41D-4D80-8C17-3B46946C3546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5775788" y="1657565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/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8242AE-2CF2-47F1-AB93-3D675B27A025}"/>
              </a:ext>
            </a:extLst>
          </p:cNvPr>
          <p:cNvCxnSpPr/>
          <p:nvPr/>
        </p:nvCxnSpPr>
        <p:spPr>
          <a:xfrm flipV="1">
            <a:off x="7972746" y="1625035"/>
            <a:ext cx="0" cy="4976130"/>
          </a:xfrm>
          <a:prstGeom prst="straightConnector1">
            <a:avLst/>
          </a:prstGeom>
          <a:ln w="4445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/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2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F8486-EE2D-4391-B247-8D63B02F44A8}"/>
              </a:ext>
            </a:extLst>
          </p:cNvPr>
          <p:cNvCxnSpPr/>
          <p:nvPr/>
        </p:nvCxnSpPr>
        <p:spPr>
          <a:xfrm>
            <a:off x="2137025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4777E3-CB66-4F1E-8E63-631C37D0EADD}"/>
              </a:ext>
            </a:extLst>
          </p:cNvPr>
          <p:cNvCxnSpPr>
            <a:cxnSpLocks/>
          </p:cNvCxnSpPr>
          <p:nvPr/>
        </p:nvCxnSpPr>
        <p:spPr>
          <a:xfrm flipH="1">
            <a:off x="636998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1AF9B-CB12-4D16-A94D-80C88EE6C76D}"/>
              </a:ext>
            </a:extLst>
          </p:cNvPr>
          <p:cNvCxnSpPr>
            <a:cxnSpLocks/>
          </p:cNvCxnSpPr>
          <p:nvPr/>
        </p:nvCxnSpPr>
        <p:spPr>
          <a:xfrm flipV="1">
            <a:off x="2137025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64F72A-28A0-4D7F-93A8-F15DE13FC89C}"/>
              </a:ext>
            </a:extLst>
          </p:cNvPr>
          <p:cNvSpPr/>
          <p:nvPr/>
        </p:nvSpPr>
        <p:spPr>
          <a:xfrm>
            <a:off x="1273996" y="2917861"/>
            <a:ext cx="2013734" cy="2106202"/>
          </a:xfrm>
          <a:custGeom>
            <a:avLst/>
            <a:gdLst>
              <a:gd name="connsiteX0" fmla="*/ 873303 w 2013734"/>
              <a:gd name="connsiteY0" fmla="*/ 0 h 2106202"/>
              <a:gd name="connsiteX1" fmla="*/ 0 w 2013734"/>
              <a:gd name="connsiteY1" fmla="*/ 2106202 h 2106202"/>
              <a:gd name="connsiteX2" fmla="*/ 2013734 w 2013734"/>
              <a:gd name="connsiteY2" fmla="*/ 1448656 h 2106202"/>
              <a:gd name="connsiteX3" fmla="*/ 873303 w 2013734"/>
              <a:gd name="connsiteY3" fmla="*/ 0 h 210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734" h="2106202">
                <a:moveTo>
                  <a:pt x="873303" y="0"/>
                </a:moveTo>
                <a:lnTo>
                  <a:pt x="0" y="2106202"/>
                </a:lnTo>
                <a:lnTo>
                  <a:pt x="2013734" y="1448656"/>
                </a:lnTo>
                <a:lnTo>
                  <a:pt x="873303" y="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BF06-D9ED-43D4-A189-BE8F4BE4AA16}"/>
              </a:ext>
            </a:extLst>
          </p:cNvPr>
          <p:cNvCxnSpPr/>
          <p:nvPr/>
        </p:nvCxnSpPr>
        <p:spPr>
          <a:xfrm>
            <a:off x="5876818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04E6B2-E13B-4BCF-BC8D-E2D6800DF683}"/>
              </a:ext>
            </a:extLst>
          </p:cNvPr>
          <p:cNvCxnSpPr>
            <a:cxnSpLocks/>
          </p:cNvCxnSpPr>
          <p:nvPr/>
        </p:nvCxnSpPr>
        <p:spPr>
          <a:xfrm flipH="1">
            <a:off x="4376791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60FD45-14DC-402A-B1D8-55693B1D8096}"/>
              </a:ext>
            </a:extLst>
          </p:cNvPr>
          <p:cNvCxnSpPr>
            <a:cxnSpLocks/>
          </p:cNvCxnSpPr>
          <p:nvPr/>
        </p:nvCxnSpPr>
        <p:spPr>
          <a:xfrm flipV="1">
            <a:off x="5876818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BA5064-E963-4762-880C-D1540672FEDB}"/>
              </a:ext>
            </a:extLst>
          </p:cNvPr>
          <p:cNvCxnSpPr/>
          <p:nvPr/>
        </p:nvCxnSpPr>
        <p:spPr>
          <a:xfrm flipV="1">
            <a:off x="5887093" y="2404153"/>
            <a:ext cx="1294543" cy="19726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AEF07-D207-4388-8BF3-80B03484A08B}"/>
              </a:ext>
            </a:extLst>
          </p:cNvPr>
          <p:cNvCxnSpPr>
            <a:cxnSpLocks/>
          </p:cNvCxnSpPr>
          <p:nvPr/>
        </p:nvCxnSpPr>
        <p:spPr>
          <a:xfrm flipV="1">
            <a:off x="5332288" y="4376792"/>
            <a:ext cx="554803" cy="79110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A24871-BCDD-4EBC-A376-9DE53DCF61F8}"/>
              </a:ext>
            </a:extLst>
          </p:cNvPr>
          <p:cNvCxnSpPr/>
          <p:nvPr/>
        </p:nvCxnSpPr>
        <p:spPr>
          <a:xfrm>
            <a:off x="9327223" y="4389438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17D2F-95B6-414F-B822-4D4ED3FF3D1B}"/>
              </a:ext>
            </a:extLst>
          </p:cNvPr>
          <p:cNvCxnSpPr>
            <a:cxnSpLocks/>
          </p:cNvCxnSpPr>
          <p:nvPr/>
        </p:nvCxnSpPr>
        <p:spPr>
          <a:xfrm flipH="1">
            <a:off x="7827196" y="4389438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4C48B-1180-4574-9EBB-F7EA43973AC7}"/>
              </a:ext>
            </a:extLst>
          </p:cNvPr>
          <p:cNvCxnSpPr>
            <a:cxnSpLocks/>
          </p:cNvCxnSpPr>
          <p:nvPr/>
        </p:nvCxnSpPr>
        <p:spPr>
          <a:xfrm flipV="1">
            <a:off x="9327223" y="2057204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119C5D1-53EB-4279-A840-4E383EFAD3F9}"/>
              </a:ext>
            </a:extLst>
          </p:cNvPr>
          <p:cNvSpPr/>
          <p:nvPr/>
        </p:nvSpPr>
        <p:spPr>
          <a:xfrm>
            <a:off x="3174715" y="310279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7472FA-FCC2-480E-93BF-DF4E5ADC1A89}"/>
              </a:ext>
            </a:extLst>
          </p:cNvPr>
          <p:cNvSpPr/>
          <p:nvPr/>
        </p:nvSpPr>
        <p:spPr>
          <a:xfrm>
            <a:off x="7089168" y="314218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BC94EED-C0FF-452C-9F9C-58BC75094D33}"/>
              </a:ext>
            </a:extLst>
          </p:cNvPr>
          <p:cNvSpPr/>
          <p:nvPr/>
        </p:nvSpPr>
        <p:spPr>
          <a:xfrm>
            <a:off x="10370059" y="3159301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DCD4F6-5F84-457E-80CD-C6AB44BCA770}"/>
              </a:ext>
            </a:extLst>
          </p:cNvPr>
          <p:cNvSpPr/>
          <p:nvPr/>
        </p:nvSpPr>
        <p:spPr>
          <a:xfrm>
            <a:off x="9679126" y="416445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/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/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/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C4FB21-5CE5-44BF-A663-0C2C0CDC3654}"/>
              </a:ext>
            </a:extLst>
          </p:cNvPr>
          <p:cNvSpPr txBox="1"/>
          <p:nvPr/>
        </p:nvSpPr>
        <p:spPr>
          <a:xfrm>
            <a:off x="907771" y="5420436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3A61AB-02CA-428B-8E25-4695A27CE5D8}"/>
              </a:ext>
            </a:extLst>
          </p:cNvPr>
          <p:cNvSpPr txBox="1"/>
          <p:nvPr/>
        </p:nvSpPr>
        <p:spPr>
          <a:xfrm>
            <a:off x="4926239" y="5414401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5D04B9-DC62-480B-BD08-9FD4870CAA88}"/>
              </a:ext>
            </a:extLst>
          </p:cNvPr>
          <p:cNvSpPr txBox="1"/>
          <p:nvPr/>
        </p:nvSpPr>
        <p:spPr>
          <a:xfrm>
            <a:off x="8893443" y="5394593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831CB8-F36D-4523-92C2-EBFC60350BC8}"/>
              </a:ext>
            </a:extLst>
          </p:cNvPr>
          <p:cNvCxnSpPr/>
          <p:nvPr/>
        </p:nvCxnSpPr>
        <p:spPr>
          <a:xfrm flipH="1" flipV="1">
            <a:off x="2179507" y="4534983"/>
            <a:ext cx="157501" cy="725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902257-EDF8-4C4F-A8BC-0C3FF2931DDC}"/>
              </a:ext>
            </a:extLst>
          </p:cNvPr>
          <p:cNvCxnSpPr>
            <a:cxnSpLocks/>
          </p:cNvCxnSpPr>
          <p:nvPr/>
        </p:nvCxnSpPr>
        <p:spPr>
          <a:xfrm flipH="1" flipV="1">
            <a:off x="6195317" y="3890848"/>
            <a:ext cx="172146" cy="1388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CA04F9-7280-4825-8A41-D203C89EE4BE}"/>
              </a:ext>
            </a:extLst>
          </p:cNvPr>
          <p:cNvCxnSpPr>
            <a:cxnSpLocks/>
          </p:cNvCxnSpPr>
          <p:nvPr/>
        </p:nvCxnSpPr>
        <p:spPr>
          <a:xfrm flipH="1" flipV="1">
            <a:off x="9768502" y="4265472"/>
            <a:ext cx="172146" cy="101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2717109" y="1296753"/>
            <a:ext cx="5484386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Modeling Unknow Distributions</a:t>
            </a:r>
          </a:p>
          <a:p>
            <a:pPr algn="ctr"/>
            <a:r>
              <a:rPr lang="en-US" sz="3200" dirty="0"/>
              <a:t>in Computational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722845" y="3193546"/>
            <a:ext cx="199426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Parametric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3290617" y="3193545"/>
            <a:ext cx="280538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Bayes Inference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669508" y="3193545"/>
            <a:ext cx="283443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Sampling-based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198642" y="4063710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Gaussian-mixture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/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719977" y="2373971"/>
            <a:ext cx="3739325" cy="81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693309" y="2373971"/>
            <a:ext cx="765993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459302" y="2373971"/>
            <a:ext cx="2627421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9984755" y="3193544"/>
            <a:ext cx="9669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DNN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5459302" y="2373971"/>
            <a:ext cx="5008919" cy="8195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1E8E02-DF6F-4A0B-A8FA-7006E0E68780}"/>
              </a:ext>
            </a:extLst>
          </p:cNvPr>
          <p:cNvSpPr txBox="1"/>
          <p:nvPr/>
        </p:nvSpPr>
        <p:spPr>
          <a:xfrm>
            <a:off x="6722930" y="4166270"/>
            <a:ext cx="294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MCMC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7C716C-88CB-4516-B1D3-0C576DC5DB18}"/>
              </a:ext>
            </a:extLst>
          </p:cNvPr>
          <p:cNvSpPr txBox="1"/>
          <p:nvPr/>
        </p:nvSpPr>
        <p:spPr>
          <a:xfrm>
            <a:off x="8994973" y="3950826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AIM</a:t>
            </a:r>
          </a:p>
          <a:p>
            <a:pPr algn="ctr"/>
            <a:r>
              <a:rPr lang="en-US" sz="2800" b="1" i="1" dirty="0"/>
              <a:t>PhysGNN</a:t>
            </a:r>
          </a:p>
        </p:txBody>
      </p:sp>
    </p:spTree>
    <p:extLst>
      <p:ext uri="{BB962C8B-B14F-4D97-AF65-F5344CB8AC3E}">
        <p14:creationId xmlns:p14="http://schemas.microsoft.com/office/powerpoint/2010/main" val="80431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20EEF2A-B92B-40C8-93AD-F614FF74DAA5}"/>
              </a:ext>
            </a:extLst>
          </p:cNvPr>
          <p:cNvGrpSpPr/>
          <p:nvPr/>
        </p:nvGrpSpPr>
        <p:grpSpPr>
          <a:xfrm>
            <a:off x="6703401" y="2680060"/>
            <a:ext cx="1085636" cy="2734638"/>
            <a:chOff x="2352782" y="2073668"/>
            <a:chExt cx="1085636" cy="27346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EE0ABE-D185-424E-B630-9754DAE526D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10828D-0C09-4060-A202-59949250C50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2FA07-979F-4497-8D12-391B4547C08E}"/>
                </a:ext>
              </a:extLst>
            </p:cNvPr>
            <p:cNvCxnSpPr>
              <a:cxnSpLocks/>
              <a:stCxn id="4" idx="0"/>
              <a:endCxn id="5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7F2B0-8333-4DC8-AEB2-AFD8CF03C99C}"/>
              </a:ext>
            </a:extLst>
          </p:cNvPr>
          <p:cNvGrpSpPr/>
          <p:nvPr/>
        </p:nvGrpSpPr>
        <p:grpSpPr>
          <a:xfrm rot="21401594">
            <a:off x="6381474" y="2407157"/>
            <a:ext cx="1085636" cy="2734638"/>
            <a:chOff x="2352782" y="2073668"/>
            <a:chExt cx="1085636" cy="273463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E4258C-8667-41F5-BDA3-CFF5D9B7663A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C641C9-0454-4859-8F9F-C4CC0208597C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2418-FFD5-4BDC-90F1-496C93B9DCCF}"/>
                </a:ext>
              </a:extLst>
            </p:cNvPr>
            <p:cNvCxnSpPr>
              <a:cxnSpLocks/>
              <a:stCxn id="39" idx="0"/>
              <a:endCxn id="4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64CEAC-5484-4E04-B562-105846F7709C}"/>
              </a:ext>
            </a:extLst>
          </p:cNvPr>
          <p:cNvGrpSpPr/>
          <p:nvPr/>
        </p:nvGrpSpPr>
        <p:grpSpPr>
          <a:xfrm rot="21149172">
            <a:off x="6114541" y="2015500"/>
            <a:ext cx="1085636" cy="2734638"/>
            <a:chOff x="2352782" y="2073668"/>
            <a:chExt cx="1085636" cy="273463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DEEC91-4292-4EEA-8C81-FD9729D2BF6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3233AE-72C4-4873-BA3C-4F6CEA49084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834E60-7AB2-47DE-919D-9B347C0C89C8}"/>
                </a:ext>
              </a:extLst>
            </p:cNvPr>
            <p:cNvCxnSpPr>
              <a:cxnSpLocks/>
              <a:stCxn id="43" idx="0"/>
              <a:endCxn id="44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549B54-4C35-4102-970B-BBE0A2531103}"/>
              </a:ext>
            </a:extLst>
          </p:cNvPr>
          <p:cNvGrpSpPr/>
          <p:nvPr/>
        </p:nvGrpSpPr>
        <p:grpSpPr>
          <a:xfrm>
            <a:off x="5582037" y="2327643"/>
            <a:ext cx="1085636" cy="2734638"/>
            <a:chOff x="2352782" y="2073668"/>
            <a:chExt cx="1085636" cy="273463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722A411-D3E5-40FE-84E8-AE03F856D57D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129662-9CCC-4238-9CCB-B5BEFD0A209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9BC6BD-58AF-49A7-A11B-FE7F84DB501D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0A056-811B-4469-879C-41B026DBE0D1}"/>
              </a:ext>
            </a:extLst>
          </p:cNvPr>
          <p:cNvGrpSpPr/>
          <p:nvPr/>
        </p:nvGrpSpPr>
        <p:grpSpPr>
          <a:xfrm>
            <a:off x="5985066" y="2389288"/>
            <a:ext cx="1085636" cy="2734638"/>
            <a:chOff x="2352782" y="2073668"/>
            <a:chExt cx="1085636" cy="273463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82B387-E00C-4B0F-B8CE-1DC17F287FC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D3405A-E91C-4B97-9EFC-2224E69F3FB3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F82C3E-F17C-4459-910E-5327829E8B9C}"/>
                </a:ext>
              </a:extLst>
            </p:cNvPr>
            <p:cNvCxnSpPr>
              <a:cxnSpLocks/>
              <a:stCxn id="51" idx="0"/>
              <a:endCxn id="52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20911F-44C8-48FE-917B-10101F17BD15}"/>
              </a:ext>
            </a:extLst>
          </p:cNvPr>
          <p:cNvGrpSpPr/>
          <p:nvPr/>
        </p:nvGrpSpPr>
        <p:grpSpPr>
          <a:xfrm>
            <a:off x="6079287" y="2930790"/>
            <a:ext cx="1085636" cy="2734638"/>
            <a:chOff x="2352782" y="2073668"/>
            <a:chExt cx="1085636" cy="273463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A4BD95-0B30-482E-9B00-1D4AA2BB9337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C97F14-EDD5-4DED-8CF5-EBBE2C5D0D3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F363C4-17CB-424C-8858-06FECADF818C}"/>
                </a:ext>
              </a:extLst>
            </p:cNvPr>
            <p:cNvCxnSpPr>
              <a:cxnSpLocks/>
              <a:stCxn id="55" idx="0"/>
              <a:endCxn id="56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E9698E9-D901-44EA-8B5A-65654C376220}"/>
              </a:ext>
            </a:extLst>
          </p:cNvPr>
          <p:cNvGrpSpPr/>
          <p:nvPr/>
        </p:nvGrpSpPr>
        <p:grpSpPr>
          <a:xfrm>
            <a:off x="6667673" y="2228467"/>
            <a:ext cx="1085636" cy="2734638"/>
            <a:chOff x="2352782" y="2073668"/>
            <a:chExt cx="1085636" cy="273463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605E7-A09E-44FE-A2F1-20793660CDE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E4C4949-DF9A-4053-B378-EEDF07740145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E3C2FB-7340-43E5-8D80-DB1681C57638}"/>
                </a:ext>
              </a:extLst>
            </p:cNvPr>
            <p:cNvCxnSpPr>
              <a:cxnSpLocks/>
              <a:stCxn id="59" idx="0"/>
              <a:endCxn id="6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/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/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/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99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65C529-A814-4E27-B797-D655AE75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89" y="453329"/>
            <a:ext cx="3012364" cy="5817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80C524-9E84-4E75-8AE8-2F499120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45" y="291306"/>
            <a:ext cx="5479616" cy="5898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E86CF5-A60B-49B2-A084-3EDDC3E6D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20" y="1308736"/>
            <a:ext cx="2958054" cy="530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6C1AC5D-CE25-447B-8952-B68DB7C85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2054406"/>
            <a:ext cx="2704708" cy="657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54149E-B825-4137-9B8D-73D179235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100" y="1445578"/>
            <a:ext cx="4748582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7AAA5E3-E935-445A-8271-4CF7366B4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86" y="2697164"/>
            <a:ext cx="4754958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DFA9E-0805-4277-9A8F-A57EA4249FBF}"/>
              </a:ext>
            </a:extLst>
          </p:cNvPr>
          <p:cNvSpPr txBox="1"/>
          <p:nvPr/>
        </p:nvSpPr>
        <p:spPr>
          <a:xfrm>
            <a:off x="56045" y="1469631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ADCME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7DD03-2EC9-484B-8825-48DE32D71FF0}"/>
              </a:ext>
            </a:extLst>
          </p:cNvPr>
          <p:cNvSpPr txBox="1"/>
          <p:nvPr/>
        </p:nvSpPr>
        <p:spPr>
          <a:xfrm>
            <a:off x="1478204" y="723961"/>
            <a:ext cx="13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AdFem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0EEA5-FD50-4951-8E75-A9337106BE1D}"/>
              </a:ext>
            </a:extLst>
          </p:cNvPr>
          <p:cNvSpPr txBox="1"/>
          <p:nvPr/>
        </p:nvSpPr>
        <p:spPr>
          <a:xfrm>
            <a:off x="2854286" y="-105569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ADSeismic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C614C-0507-4B5B-A12C-6DFF053A1116}"/>
              </a:ext>
            </a:extLst>
          </p:cNvPr>
          <p:cNvSpPr txBox="1"/>
          <p:nvPr/>
        </p:nvSpPr>
        <p:spPr>
          <a:xfrm>
            <a:off x="7072734" y="8045193"/>
            <a:ext cx="299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258058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B02FBFC8-05F3-46D7-89DD-9E810FF605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90610" y="4127422"/>
            <a:ext cx="2946925" cy="1282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027F23-43FC-4C1B-A445-F31CBB94B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327403" y="5048976"/>
            <a:ext cx="3441021" cy="1981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F4F93D-C149-4FAA-886E-90A5D6C9F1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54877" y="5334984"/>
            <a:ext cx="2005416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EE2EBD-DA5C-49CC-A4A1-9F9A2F6AF8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422605" y="5224859"/>
            <a:ext cx="2760686" cy="1286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E51EFC2-F60C-4157-885C-D8AF13F0366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245481" y="2660604"/>
            <a:ext cx="2542871" cy="2097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F99DA6-4165-4425-8E4E-EE745275B28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7779614" y="54579"/>
            <a:ext cx="2913567" cy="2374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0BD041-6F8A-48AB-8608-65174A4E37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810974" y="2151571"/>
            <a:ext cx="2874506" cy="10377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6BD7F2-D9E5-4761-9E4C-DC71260B9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774956" y="511927"/>
            <a:ext cx="1667068" cy="133940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5C426D-293D-4682-B091-487709D68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525170" y="1364757"/>
            <a:ext cx="2083969" cy="104981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5293393" y="3353018"/>
            <a:ext cx="223253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1164095" y="5022346"/>
            <a:ext cx="28745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Solid Mechanics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2017014" y="1640492"/>
            <a:ext cx="266290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Geomechanics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524543" y="5187643"/>
            <a:ext cx="30442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Seismic Inversion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cxnSpLocks/>
          </p:cNvCxnSpPr>
          <p:nvPr/>
        </p:nvCxnSpPr>
        <p:spPr>
          <a:xfrm flipH="1">
            <a:off x="4332767" y="4173042"/>
            <a:ext cx="808077" cy="5847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</p:cNvCxnSpPr>
          <p:nvPr/>
        </p:nvCxnSpPr>
        <p:spPr>
          <a:xfrm flipH="1" flipV="1">
            <a:off x="4970720" y="2522685"/>
            <a:ext cx="701750" cy="58202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</p:cNvCxnSpPr>
          <p:nvPr/>
        </p:nvCxnSpPr>
        <p:spPr>
          <a:xfrm>
            <a:off x="6863316" y="4173042"/>
            <a:ext cx="568318" cy="84930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6524543" y="578736"/>
            <a:ext cx="26981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Fluid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</p:cNvCxnSpPr>
          <p:nvPr/>
        </p:nvCxnSpPr>
        <p:spPr>
          <a:xfrm flipV="1">
            <a:off x="6572995" y="1661031"/>
            <a:ext cx="290321" cy="141158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6AB-5B66-40CB-BE8A-8978BFEDB1C8}"/>
              </a:ext>
            </a:extLst>
          </p:cNvPr>
          <p:cNvSpPr txBox="1"/>
          <p:nvPr/>
        </p:nvSpPr>
        <p:spPr>
          <a:xfrm>
            <a:off x="8422605" y="2661672"/>
            <a:ext cx="35902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Stochastic Processes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323B05-8B1C-4845-8510-5659EC8E7308}"/>
              </a:ext>
            </a:extLst>
          </p:cNvPr>
          <p:cNvCxnSpPr>
            <a:cxnSpLocks/>
          </p:cNvCxnSpPr>
          <p:nvPr/>
        </p:nvCxnSpPr>
        <p:spPr>
          <a:xfrm flipV="1">
            <a:off x="7727795" y="3104707"/>
            <a:ext cx="570916" cy="3263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1EA7B38-7D73-4ABA-8F02-A785752BA94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133146" y="6072868"/>
            <a:ext cx="2898591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27773C-124E-4CCE-A634-1780CB6C471F}"/>
              </a:ext>
            </a:extLst>
          </p:cNvPr>
          <p:cNvSpPr txBox="1"/>
          <p:nvPr/>
        </p:nvSpPr>
        <p:spPr>
          <a:xfrm>
            <a:off x="181191" y="7923000"/>
            <a:ext cx="1098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 the publication list at: </a:t>
            </a:r>
            <a:r>
              <a:rPr lang="en-US" sz="3200" b="1" u="sng" dirty="0">
                <a:solidFill>
                  <a:srgbClr val="4472C4"/>
                </a:solidFill>
              </a:rPr>
              <a:t>https://github.com/kailaix/ADCME.jl</a:t>
            </a:r>
          </a:p>
        </p:txBody>
      </p:sp>
    </p:spTree>
    <p:extLst>
      <p:ext uri="{BB962C8B-B14F-4D97-AF65-F5344CB8AC3E}">
        <p14:creationId xmlns:p14="http://schemas.microsoft.com/office/powerpoint/2010/main" val="3323897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DDC6A08-0C25-498F-B6BF-31D6F0558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41" y="572465"/>
            <a:ext cx="12956466" cy="684055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4C0F76-2392-4AEC-9D61-24C72A2D7FBD}"/>
              </a:ext>
            </a:extLst>
          </p:cNvPr>
          <p:cNvSpPr/>
          <p:nvPr/>
        </p:nvSpPr>
        <p:spPr>
          <a:xfrm>
            <a:off x="118005" y="1193972"/>
            <a:ext cx="2992089" cy="1742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3264A-8115-47EF-BD52-7EB6A828A5B0}"/>
                  </a:ext>
                </a:extLst>
              </p:cNvPr>
              <p:cNvSpPr txBox="1"/>
              <p:nvPr/>
            </p:nvSpPr>
            <p:spPr>
              <a:xfrm>
                <a:off x="1309377" y="1665959"/>
                <a:ext cx="1632178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DNN-PDE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3264A-8115-47EF-BD52-7EB6A828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377" y="1665959"/>
                <a:ext cx="1632178" cy="984885"/>
              </a:xfrm>
              <a:prstGeom prst="rect">
                <a:avLst/>
              </a:prstGeom>
              <a:blipFill>
                <a:blip r:embed="rId3"/>
                <a:stretch>
                  <a:fillRect l="-15299" r="-10821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4FA2033-2070-4A4C-A9D1-4C3AA6EF8B48}"/>
              </a:ext>
            </a:extLst>
          </p:cNvPr>
          <p:cNvSpPr/>
          <p:nvPr/>
        </p:nvSpPr>
        <p:spPr>
          <a:xfrm>
            <a:off x="118004" y="4127446"/>
            <a:ext cx="2992089" cy="1897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037D-BC45-4E3B-A27D-B9F35B3BFAA2}"/>
                  </a:ext>
                </a:extLst>
              </p:cNvPr>
              <p:cNvSpPr txBox="1"/>
              <p:nvPr/>
            </p:nvSpPr>
            <p:spPr>
              <a:xfrm>
                <a:off x="1358974" y="4480719"/>
                <a:ext cx="1644681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DNN Only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037D-BC45-4E3B-A27D-B9F35B3B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74" y="4480719"/>
                <a:ext cx="1644681" cy="984885"/>
              </a:xfrm>
              <a:prstGeom prst="rect">
                <a:avLst/>
              </a:prstGeom>
              <a:blipFill>
                <a:blip r:embed="rId4"/>
                <a:stretch>
                  <a:fillRect l="-15185" r="-13333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122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5762E53-FFB9-49E9-AF3D-44FF3AB4A8D4}"/>
              </a:ext>
            </a:extLst>
          </p:cNvPr>
          <p:cNvSpPr/>
          <p:nvPr/>
        </p:nvSpPr>
        <p:spPr>
          <a:xfrm>
            <a:off x="5139820" y="6959016"/>
            <a:ext cx="1911772" cy="1592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08B495-4654-4BB3-A94E-4E10553CF528}"/>
              </a:ext>
            </a:extLst>
          </p:cNvPr>
          <p:cNvGrpSpPr/>
          <p:nvPr/>
        </p:nvGrpSpPr>
        <p:grpSpPr>
          <a:xfrm>
            <a:off x="2544624" y="184282"/>
            <a:ext cx="9313810" cy="6070877"/>
            <a:chOff x="1647115" y="175395"/>
            <a:chExt cx="10412730" cy="678716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7DC451-D59E-4951-806F-033E7753A608}"/>
                </a:ext>
              </a:extLst>
            </p:cNvPr>
            <p:cNvSpPr/>
            <p:nvPr/>
          </p:nvSpPr>
          <p:spPr>
            <a:xfrm>
              <a:off x="1647115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74C56D-2C1C-4AAB-BBC8-7EA6961ECA8B}"/>
                </a:ext>
              </a:extLst>
            </p:cNvPr>
            <p:cNvSpPr/>
            <p:nvPr/>
          </p:nvSpPr>
          <p:spPr>
            <a:xfrm>
              <a:off x="2607235" y="513927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88AA63-0F33-4664-B8FE-AB56C85741B0}"/>
                </a:ext>
              </a:extLst>
            </p:cNvPr>
            <p:cNvSpPr/>
            <p:nvPr/>
          </p:nvSpPr>
          <p:spPr>
            <a:xfrm>
              <a:off x="2607235" y="70435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FA457-00C6-4E88-97AD-651E0ED39D9E}"/>
                </a:ext>
              </a:extLst>
            </p:cNvPr>
            <p:cNvSpPr txBox="1"/>
            <p:nvPr/>
          </p:nvSpPr>
          <p:spPr>
            <a:xfrm>
              <a:off x="1957833" y="5615604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* 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EDD2EA-E178-4C3C-B4E1-7E1C709F8323}"/>
                </a:ext>
              </a:extLst>
            </p:cNvPr>
            <p:cNvSpPr txBox="1"/>
            <p:nvPr/>
          </p:nvSpPr>
          <p:spPr>
            <a:xfrm>
              <a:off x="1970104" y="6126588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+ 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EF2AAC-F00B-44D4-BA71-E871D7156CB9}"/>
                </a:ext>
              </a:extLst>
            </p:cNvPr>
            <p:cNvSpPr/>
            <p:nvPr/>
          </p:nvSpPr>
          <p:spPr>
            <a:xfrm>
              <a:off x="4551688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139EB0-3BAE-441D-8353-03253F543471}"/>
                </a:ext>
              </a:extLst>
            </p:cNvPr>
            <p:cNvSpPr txBox="1"/>
            <p:nvPr/>
          </p:nvSpPr>
          <p:spPr>
            <a:xfrm>
              <a:off x="4816969" y="5610510"/>
              <a:ext cx="1545183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* 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2947E9-A9FA-4B44-A1E7-911B2FEE13FF}"/>
                </a:ext>
              </a:extLst>
            </p:cNvPr>
            <p:cNvSpPr txBox="1"/>
            <p:nvPr/>
          </p:nvSpPr>
          <p:spPr>
            <a:xfrm>
              <a:off x="4848227" y="6121220"/>
              <a:ext cx="1489625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\ x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49F83-3722-4D5B-89E3-20EDC923315D}"/>
                </a:ext>
              </a:extLst>
            </p:cNvPr>
            <p:cNvSpPr/>
            <p:nvPr/>
          </p:nvSpPr>
          <p:spPr>
            <a:xfrm>
              <a:off x="5353141" y="529694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F2C6CB3-09A1-419F-9C92-12BE70C9B59C}"/>
                </a:ext>
              </a:extLst>
            </p:cNvPr>
            <p:cNvSpPr/>
            <p:nvPr/>
          </p:nvSpPr>
          <p:spPr>
            <a:xfrm>
              <a:off x="5353139" y="4951298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B927C4D-D544-4B1E-864C-49FDC58DD5A5}"/>
                </a:ext>
              </a:extLst>
            </p:cNvPr>
            <p:cNvSpPr/>
            <p:nvPr/>
          </p:nvSpPr>
          <p:spPr>
            <a:xfrm>
              <a:off x="7578733" y="175395"/>
              <a:ext cx="4481112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8FE5EF7-1A78-4AA8-83CE-1D8302A75D8D}"/>
                </a:ext>
              </a:extLst>
            </p:cNvPr>
            <p:cNvSpPr/>
            <p:nvPr/>
          </p:nvSpPr>
          <p:spPr>
            <a:xfrm>
              <a:off x="1647115" y="1953573"/>
              <a:ext cx="10412730" cy="2205316"/>
            </a:xfrm>
            <a:prstGeom prst="roundRect">
              <a:avLst/>
            </a:prstGeom>
            <a:solidFill>
              <a:schemeClr val="bg2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EE69F5A-4BED-4CF4-B5C9-8A7201C49ACD}"/>
                </a:ext>
              </a:extLst>
            </p:cNvPr>
            <p:cNvSpPr txBox="1"/>
            <p:nvPr/>
          </p:nvSpPr>
          <p:spPr>
            <a:xfrm>
              <a:off x="7821438" y="5691079"/>
              <a:ext cx="4238407" cy="106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compute_fem_</a:t>
              </a:r>
            </a:p>
            <a:p>
              <a:r>
                <a:rPr lang="en-US" sz="2800" dirty="0">
                  <a:latin typeface="+mj-lt"/>
                </a:rPr>
                <a:t>stiffness_matrix(x, mesh)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8DDB1A-CC28-4AEC-AC8E-D4B4A8B006A5}"/>
                </a:ext>
              </a:extLst>
            </p:cNvPr>
            <p:cNvSpPr/>
            <p:nvPr/>
          </p:nvSpPr>
          <p:spPr>
            <a:xfrm>
              <a:off x="9386025" y="449084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69487BF-9349-43AC-BFB4-5EAD72E26FB8}"/>
                </a:ext>
              </a:extLst>
            </p:cNvPr>
            <p:cNvSpPr/>
            <p:nvPr/>
          </p:nvSpPr>
          <p:spPr>
            <a:xfrm>
              <a:off x="9386024" y="4996800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2AEA55-00C9-4675-A17C-A706E3A32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B5A65C-7BAA-4FF7-A7B0-DBAC3D2F6FFE}"/>
                </a:ext>
              </a:extLst>
            </p:cNvPr>
            <p:cNvSpPr/>
            <p:nvPr/>
          </p:nvSpPr>
          <p:spPr>
            <a:xfrm>
              <a:off x="2607235" y="2898758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BE97E5-AF78-4138-8A5E-8297760D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5202B4-63CE-4E1D-9136-3FFD9264F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3283E6-46A7-474D-958E-67080D0D3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29C4DA-4D3B-45E4-AA4C-447ECDD14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FA5E9AE-7CE0-45A9-B75C-180F0419E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54D628B-EC17-4A6C-B85A-1D7CF3BE2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CA942D-37BE-482A-A923-C94F6DABF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4F2D167-5F80-486A-8A9E-1B3F4421E8C3}"/>
                </a:ext>
              </a:extLst>
            </p:cNvPr>
            <p:cNvSpPr/>
            <p:nvPr/>
          </p:nvSpPr>
          <p:spPr>
            <a:xfrm>
              <a:off x="5353140" y="2796567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9E82CA-0011-453A-9C88-F94704CE4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343742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A6E0FD6-FFD8-460A-9422-4E5764D02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116666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ABC83E6-A892-4369-8418-DF4D1C700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348695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A31CF9-D8E4-4D42-B98B-232F4B107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121619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40432A6-D053-4E48-8BD0-DBF5AAB3242B}"/>
                </a:ext>
              </a:extLst>
            </p:cNvPr>
            <p:cNvSpPr/>
            <p:nvPr/>
          </p:nvSpPr>
          <p:spPr>
            <a:xfrm>
              <a:off x="9386024" y="2715957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F71A93C-DC00-4A49-BC48-AB82404C9015}"/>
              </a:ext>
            </a:extLst>
          </p:cNvPr>
          <p:cNvSpPr txBox="1"/>
          <p:nvPr/>
        </p:nvSpPr>
        <p:spPr>
          <a:xfrm>
            <a:off x="340319" y="2457611"/>
            <a:ext cx="192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Operator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64035B-04D8-4759-9020-E00CB3786416}"/>
              </a:ext>
            </a:extLst>
          </p:cNvPr>
          <p:cNvSpPr txBox="1"/>
          <p:nvPr/>
        </p:nvSpPr>
        <p:spPr>
          <a:xfrm>
            <a:off x="2498653" y="6404746"/>
            <a:ext cx="199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Arithmetic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FEFC0-B09C-47CF-9FAF-117160009935}"/>
              </a:ext>
            </a:extLst>
          </p:cNvPr>
          <p:cNvSpPr txBox="1"/>
          <p:nvPr/>
        </p:nvSpPr>
        <p:spPr>
          <a:xfrm>
            <a:off x="5485567" y="6381051"/>
            <a:ext cx="130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Tensor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22D34-C801-4BD4-84F6-E8F0536640FA}"/>
              </a:ext>
            </a:extLst>
          </p:cNvPr>
          <p:cNvSpPr txBox="1"/>
          <p:nvPr/>
        </p:nvSpPr>
        <p:spPr>
          <a:xfrm>
            <a:off x="8861187" y="6382721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Simulation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C61B62-B371-4DA1-AFA9-73AA545DFB7D}"/>
              </a:ext>
            </a:extLst>
          </p:cNvPr>
          <p:cNvSpPr txBox="1"/>
          <p:nvPr/>
        </p:nvSpPr>
        <p:spPr>
          <a:xfrm>
            <a:off x="-23125" y="6378040"/>
            <a:ext cx="23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Granularity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922985-DD04-4CCB-BC76-419403EF9CF2}"/>
              </a:ext>
            </a:extLst>
          </p:cNvPr>
          <p:cNvGrpSpPr/>
          <p:nvPr/>
        </p:nvGrpSpPr>
        <p:grpSpPr>
          <a:xfrm>
            <a:off x="2470988" y="6969082"/>
            <a:ext cx="9498803" cy="1648192"/>
            <a:chOff x="2470988" y="6969082"/>
            <a:chExt cx="9498803" cy="164819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2C81ACF-2B5A-43DB-88E7-A17960D26E09}"/>
                </a:ext>
              </a:extLst>
            </p:cNvPr>
            <p:cNvSpPr/>
            <p:nvPr/>
          </p:nvSpPr>
          <p:spPr>
            <a:xfrm>
              <a:off x="2525223" y="7024371"/>
              <a:ext cx="1911772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BC4874-9E6F-42E6-B7C2-81166C19F27B}"/>
                </a:ext>
              </a:extLst>
            </p:cNvPr>
            <p:cNvSpPr txBox="1"/>
            <p:nvPr/>
          </p:nvSpPr>
          <p:spPr>
            <a:xfrm>
              <a:off x="2470988" y="7569995"/>
              <a:ext cx="1293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MeDiPack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9E2E08-568C-45D4-BC34-F5900D00FBD9}"/>
                </a:ext>
              </a:extLst>
            </p:cNvPr>
            <p:cNvSpPr txBox="1"/>
            <p:nvPr/>
          </p:nvSpPr>
          <p:spPr>
            <a:xfrm>
              <a:off x="2631825" y="8151081"/>
              <a:ext cx="619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CoDiPack 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A3858-0917-409B-A72A-256F31C5F7BB}"/>
                </a:ext>
              </a:extLst>
            </p:cNvPr>
            <p:cNvSpPr txBox="1"/>
            <p:nvPr/>
          </p:nvSpPr>
          <p:spPr>
            <a:xfrm>
              <a:off x="3673520" y="7423431"/>
              <a:ext cx="61929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b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</a:br>
              <a: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  <a:t>Adept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1EAB75D-40D9-4A31-ADA8-40ABF6C8EE1E}"/>
                </a:ext>
              </a:extLst>
            </p:cNvPr>
            <p:cNvSpPr/>
            <p:nvPr/>
          </p:nvSpPr>
          <p:spPr>
            <a:xfrm>
              <a:off x="7850242" y="6969082"/>
              <a:ext cx="3864686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ECC85E-DABF-48D9-A9CF-0B3688E4C164}"/>
                </a:ext>
              </a:extLst>
            </p:cNvPr>
            <p:cNvSpPr txBox="1"/>
            <p:nvPr/>
          </p:nvSpPr>
          <p:spPr>
            <a:xfrm>
              <a:off x="2999510" y="7133099"/>
              <a:ext cx="61929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dirty="0">
                  <a:solidFill>
                    <a:srgbClr val="212529"/>
                  </a:solidFill>
                  <a:effectLst/>
                  <a:latin typeface="-apple-system"/>
                </a:rPr>
                <a:t>TAPENADE</a:t>
              </a:r>
              <a:endParaRPr lang="en-US" sz="2000" dirty="0"/>
            </a:p>
          </p:txBody>
        </p:sp>
        <p:pic>
          <p:nvPicPr>
            <p:cNvPr id="2054" name="Picture 6" descr="upload.wikimedia.org/wikipedia/commons/9/96/Pyt...">
              <a:extLst>
                <a:ext uri="{FF2B5EF4-FFF2-40B4-BE49-F238E27FC236}">
                  <a16:creationId xmlns:a16="http://schemas.microsoft.com/office/drawing/2014/main" id="{C3F98C8B-1640-49E1-87F3-80A3DFEC6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368" y="7139695"/>
              <a:ext cx="1708675" cy="34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U2 | Multiphysics Simulation and Design Software">
              <a:extLst>
                <a:ext uri="{FF2B5EF4-FFF2-40B4-BE49-F238E27FC236}">
                  <a16:creationId xmlns:a16="http://schemas.microsoft.com/office/drawing/2014/main" id="{27BD36D5-6E50-4948-9F3E-E9496B10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051" y="7481430"/>
              <a:ext cx="975431" cy="59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73A1C01-31D0-4707-B9EF-5C72C3603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5" b="31330"/>
            <a:stretch/>
          </p:blipFill>
          <p:spPr bwMode="auto">
            <a:xfrm>
              <a:off x="8890352" y="6999771"/>
              <a:ext cx="1774798" cy="70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lfin-adjoint Project Banner">
              <a:extLst>
                <a:ext uri="{FF2B5EF4-FFF2-40B4-BE49-F238E27FC236}">
                  <a16:creationId xmlns:a16="http://schemas.microsoft.com/office/drawing/2014/main" id="{CE87265D-74BB-48B0-BD76-F31AAB0E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020" y="8002358"/>
              <a:ext cx="3069771" cy="50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5 Important Changes Coming with TensorFlow 2.0 | by George Seif | Level Up  Coding">
              <a:extLst>
                <a:ext uri="{FF2B5EF4-FFF2-40B4-BE49-F238E27FC236}">
                  <a16:creationId xmlns:a16="http://schemas.microsoft.com/office/drawing/2014/main" id="{ACFE8DDC-8C2F-44B0-A396-FF9BA59C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321" y="7539593"/>
              <a:ext cx="744736" cy="796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ADCME logo">
            <a:extLst>
              <a:ext uri="{FF2B5EF4-FFF2-40B4-BE49-F238E27FC236}">
                <a16:creationId xmlns:a16="http://schemas.microsoft.com/office/drawing/2014/main" id="{37742686-EF70-444A-8A1B-20EAC29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09" y="6360403"/>
            <a:ext cx="2008309" cy="18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15991F6-F211-436C-A409-1033F165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26" y="7974276"/>
            <a:ext cx="941616" cy="5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1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E2CBB90-C65E-46D0-BDBD-7486034083F1}"/>
              </a:ext>
            </a:extLst>
          </p:cNvPr>
          <p:cNvSpPr/>
          <p:nvPr/>
        </p:nvSpPr>
        <p:spPr>
          <a:xfrm>
            <a:off x="2600918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0ED3F8-5060-4701-80E7-93D82A2C58BA}"/>
              </a:ext>
            </a:extLst>
          </p:cNvPr>
          <p:cNvSpPr/>
          <p:nvPr/>
        </p:nvSpPr>
        <p:spPr>
          <a:xfrm>
            <a:off x="3641839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F23EC3-23B4-4F07-9413-AE48DF7CEF0D}"/>
              </a:ext>
            </a:extLst>
          </p:cNvPr>
          <p:cNvSpPr/>
          <p:nvPr/>
        </p:nvSpPr>
        <p:spPr>
          <a:xfrm>
            <a:off x="4682760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6AEF9C-ED1C-466F-899F-F119458CB9A5}"/>
              </a:ext>
            </a:extLst>
          </p:cNvPr>
          <p:cNvSpPr/>
          <p:nvPr/>
        </p:nvSpPr>
        <p:spPr>
          <a:xfrm>
            <a:off x="5723681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9C2C2-F3A2-4327-A280-89A175531414}"/>
              </a:ext>
            </a:extLst>
          </p:cNvPr>
          <p:cNvSpPr/>
          <p:nvPr/>
        </p:nvSpPr>
        <p:spPr>
          <a:xfrm>
            <a:off x="4182081" y="5828443"/>
            <a:ext cx="540242" cy="540242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5DD1D0-7DB4-4C44-96DB-892DCF0AE611}"/>
              </a:ext>
            </a:extLst>
          </p:cNvPr>
          <p:cNvSpPr/>
          <p:nvPr/>
        </p:nvSpPr>
        <p:spPr>
          <a:xfrm>
            <a:off x="4182081" y="2436432"/>
            <a:ext cx="540242" cy="5402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EC25E-399E-4A2C-8AE2-048B53139B0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910602" y="5163863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BEA06-8247-47E0-8FB5-AF73D20E28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951525" y="5163863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4F6B2-A093-42E3-AC7D-36B769F894B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2" y="5163863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25BAC-0E31-4F2B-B4A0-61AE2E4082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4" y="5163863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7454B-A22A-4AFA-803F-C109D694F0E1}"/>
              </a:ext>
            </a:extLst>
          </p:cNvPr>
          <p:cNvCxnSpPr>
            <a:stCxn id="4" idx="0"/>
            <a:endCxn id="9" idx="4"/>
          </p:cNvCxnSpPr>
          <p:nvPr/>
        </p:nvCxnSpPr>
        <p:spPr>
          <a:xfrm flipV="1">
            <a:off x="2871041" y="2976675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6FF579-7F1F-40E2-9E80-C311C8C19833}"/>
              </a:ext>
            </a:extLst>
          </p:cNvPr>
          <p:cNvCxnSpPr>
            <a:stCxn id="5" idx="0"/>
            <a:endCxn id="9" idx="4"/>
          </p:cNvCxnSpPr>
          <p:nvPr/>
        </p:nvCxnSpPr>
        <p:spPr>
          <a:xfrm flipV="1">
            <a:off x="3911960" y="2976675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E9D758-D031-4B94-90BC-EADDD604F72D}"/>
              </a:ext>
            </a:extLst>
          </p:cNvPr>
          <p:cNvCxnSpPr>
            <a:stCxn id="6" idx="0"/>
            <a:endCxn id="9" idx="4"/>
          </p:cNvCxnSpPr>
          <p:nvPr/>
        </p:nvCxnSpPr>
        <p:spPr>
          <a:xfrm flipH="1" flipV="1">
            <a:off x="4452203" y="2976675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C89A7B-BA58-4D14-B84F-8111D34F6741}"/>
              </a:ext>
            </a:extLst>
          </p:cNvPr>
          <p:cNvCxnSpPr>
            <a:stCxn id="7" idx="0"/>
            <a:endCxn id="9" idx="4"/>
          </p:cNvCxnSpPr>
          <p:nvPr/>
        </p:nvCxnSpPr>
        <p:spPr>
          <a:xfrm flipH="1" flipV="1">
            <a:off x="4452202" y="2976675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/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/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/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blipFill>
                <a:blip r:embed="rId4"/>
                <a:stretch>
                  <a:fillRect l="-18462" r="-61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/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blipFill>
                <a:blip r:embed="rId5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/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blipFill>
                <a:blip r:embed="rId6"/>
                <a:stretch>
                  <a:fillRect l="-275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/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1CDC722-06DB-4200-AADF-D3F63FB3F85C}"/>
              </a:ext>
            </a:extLst>
          </p:cNvPr>
          <p:cNvSpPr txBox="1"/>
          <p:nvPr/>
        </p:nvSpPr>
        <p:spPr>
          <a:xfrm>
            <a:off x="5411593" y="5538359"/>
            <a:ext cx="114140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mpi_bcast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EFC337-4247-48A4-86A9-43A4C72942DC}"/>
              </a:ext>
            </a:extLst>
          </p:cNvPr>
          <p:cNvSpPr txBox="1"/>
          <p:nvPr/>
        </p:nvSpPr>
        <p:spPr>
          <a:xfrm>
            <a:off x="5470260" y="2803631"/>
            <a:ext cx="10470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AF9414-D583-473F-948C-2749CB350620}"/>
              </a:ext>
            </a:extLst>
          </p:cNvPr>
          <p:cNvSpPr/>
          <p:nvPr/>
        </p:nvSpPr>
        <p:spPr>
          <a:xfrm>
            <a:off x="2600918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04AFCC-EB4E-4380-92FD-9EBF776C30A3}"/>
              </a:ext>
            </a:extLst>
          </p:cNvPr>
          <p:cNvSpPr/>
          <p:nvPr/>
        </p:nvSpPr>
        <p:spPr>
          <a:xfrm>
            <a:off x="3641839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0583B1-B0D6-42C7-BBC6-695D53B0ACB9}"/>
              </a:ext>
            </a:extLst>
          </p:cNvPr>
          <p:cNvSpPr/>
          <p:nvPr/>
        </p:nvSpPr>
        <p:spPr>
          <a:xfrm>
            <a:off x="4682760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FA5E13-22A6-43AF-878F-D8686276DFDA}"/>
              </a:ext>
            </a:extLst>
          </p:cNvPr>
          <p:cNvSpPr/>
          <p:nvPr/>
        </p:nvSpPr>
        <p:spPr>
          <a:xfrm>
            <a:off x="5723681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/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/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blipFill>
                <a:blip r:embed="rId9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/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blipFill>
                <a:blip r:embed="rId10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/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blipFill>
                <a:blip r:embed="rId11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1B7A8C-A13D-4930-94AB-328F8A12247D}"/>
              </a:ext>
            </a:extLst>
          </p:cNvPr>
          <p:cNvCxnSpPr>
            <a:stCxn id="34" idx="0"/>
            <a:endCxn id="4" idx="4"/>
          </p:cNvCxnSpPr>
          <p:nvPr/>
        </p:nvCxnSpPr>
        <p:spPr>
          <a:xfrm flipV="1">
            <a:off x="2871039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C4CC8F-1A88-4B2B-90AC-0A4CF00B0D3D}"/>
              </a:ext>
            </a:extLst>
          </p:cNvPr>
          <p:cNvCxnSpPr>
            <a:stCxn id="35" idx="0"/>
            <a:endCxn id="5" idx="4"/>
          </p:cNvCxnSpPr>
          <p:nvPr/>
        </p:nvCxnSpPr>
        <p:spPr>
          <a:xfrm flipV="1">
            <a:off x="3911960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5E438C-7F7C-41A0-B202-5232E8FBEC3B}"/>
              </a:ext>
            </a:extLst>
          </p:cNvPr>
          <p:cNvCxnSpPr>
            <a:stCxn id="36" idx="0"/>
            <a:endCxn id="6" idx="4"/>
          </p:cNvCxnSpPr>
          <p:nvPr/>
        </p:nvCxnSpPr>
        <p:spPr>
          <a:xfrm flipV="1">
            <a:off x="4952881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954B38-09D5-4340-AB64-C96B1A4A0BC3}"/>
              </a:ext>
            </a:extLst>
          </p:cNvPr>
          <p:cNvCxnSpPr>
            <a:stCxn id="37" idx="0"/>
            <a:endCxn id="7" idx="4"/>
          </p:cNvCxnSpPr>
          <p:nvPr/>
        </p:nvCxnSpPr>
        <p:spPr>
          <a:xfrm flipV="1">
            <a:off x="5993802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FD273-4718-4E1A-B14A-AD444AADA996}"/>
              </a:ext>
            </a:extLst>
          </p:cNvPr>
          <p:cNvSpPr txBox="1"/>
          <p:nvPr/>
        </p:nvSpPr>
        <p:spPr>
          <a:xfrm>
            <a:off x="6722633" y="4181497"/>
            <a:ext cx="192244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Local Computation</a:t>
            </a:r>
          </a:p>
        </p:txBody>
      </p:sp>
    </p:spTree>
    <p:extLst>
      <p:ext uri="{BB962C8B-B14F-4D97-AF65-F5344CB8AC3E}">
        <p14:creationId xmlns:p14="http://schemas.microsoft.com/office/powerpoint/2010/main" val="4168599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5762E53-FFB9-49E9-AF3D-44FF3AB4A8D4}"/>
              </a:ext>
            </a:extLst>
          </p:cNvPr>
          <p:cNvSpPr/>
          <p:nvPr/>
        </p:nvSpPr>
        <p:spPr>
          <a:xfrm>
            <a:off x="5139820" y="6959016"/>
            <a:ext cx="1911772" cy="1592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64035B-04D8-4759-9020-E00CB3786416}"/>
              </a:ext>
            </a:extLst>
          </p:cNvPr>
          <p:cNvSpPr txBox="1"/>
          <p:nvPr/>
        </p:nvSpPr>
        <p:spPr>
          <a:xfrm>
            <a:off x="2498653" y="6404746"/>
            <a:ext cx="199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Arithmetic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FEFC0-B09C-47CF-9FAF-117160009935}"/>
              </a:ext>
            </a:extLst>
          </p:cNvPr>
          <p:cNvSpPr txBox="1"/>
          <p:nvPr/>
        </p:nvSpPr>
        <p:spPr>
          <a:xfrm>
            <a:off x="5485567" y="6381051"/>
            <a:ext cx="130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Tensor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22D34-C801-4BD4-84F6-E8F0536640FA}"/>
              </a:ext>
            </a:extLst>
          </p:cNvPr>
          <p:cNvSpPr txBox="1"/>
          <p:nvPr/>
        </p:nvSpPr>
        <p:spPr>
          <a:xfrm>
            <a:off x="8861187" y="6382721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Simulation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922985-DD04-4CCB-BC76-419403EF9CF2}"/>
              </a:ext>
            </a:extLst>
          </p:cNvPr>
          <p:cNvGrpSpPr/>
          <p:nvPr/>
        </p:nvGrpSpPr>
        <p:grpSpPr>
          <a:xfrm>
            <a:off x="2470988" y="6969082"/>
            <a:ext cx="9498803" cy="1648192"/>
            <a:chOff x="2470988" y="6969082"/>
            <a:chExt cx="9498803" cy="164819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2C81ACF-2B5A-43DB-88E7-A17960D26E09}"/>
                </a:ext>
              </a:extLst>
            </p:cNvPr>
            <p:cNvSpPr/>
            <p:nvPr/>
          </p:nvSpPr>
          <p:spPr>
            <a:xfrm>
              <a:off x="2525223" y="7024371"/>
              <a:ext cx="1911772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BC4874-9E6F-42E6-B7C2-81166C19F27B}"/>
                </a:ext>
              </a:extLst>
            </p:cNvPr>
            <p:cNvSpPr txBox="1"/>
            <p:nvPr/>
          </p:nvSpPr>
          <p:spPr>
            <a:xfrm>
              <a:off x="2470988" y="7569995"/>
              <a:ext cx="1293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MeDiPack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9E2E08-568C-45D4-BC34-F5900D00FBD9}"/>
                </a:ext>
              </a:extLst>
            </p:cNvPr>
            <p:cNvSpPr txBox="1"/>
            <p:nvPr/>
          </p:nvSpPr>
          <p:spPr>
            <a:xfrm>
              <a:off x="2631825" y="8151081"/>
              <a:ext cx="619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CoDiPack 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A3858-0917-409B-A72A-256F31C5F7BB}"/>
                </a:ext>
              </a:extLst>
            </p:cNvPr>
            <p:cNvSpPr txBox="1"/>
            <p:nvPr/>
          </p:nvSpPr>
          <p:spPr>
            <a:xfrm>
              <a:off x="3673520" y="7423431"/>
              <a:ext cx="61929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b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</a:br>
              <a: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  <a:t>Adept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1EAB75D-40D9-4A31-ADA8-40ABF6C8EE1E}"/>
                </a:ext>
              </a:extLst>
            </p:cNvPr>
            <p:cNvSpPr/>
            <p:nvPr/>
          </p:nvSpPr>
          <p:spPr>
            <a:xfrm>
              <a:off x="7850242" y="6969082"/>
              <a:ext cx="3864686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ECC85E-DABF-48D9-A9CF-0B3688E4C164}"/>
                </a:ext>
              </a:extLst>
            </p:cNvPr>
            <p:cNvSpPr txBox="1"/>
            <p:nvPr/>
          </p:nvSpPr>
          <p:spPr>
            <a:xfrm>
              <a:off x="2999510" y="7133099"/>
              <a:ext cx="61929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dirty="0">
                  <a:solidFill>
                    <a:srgbClr val="212529"/>
                  </a:solidFill>
                  <a:effectLst/>
                  <a:latin typeface="-apple-system"/>
                </a:rPr>
                <a:t>TAPENADE</a:t>
              </a:r>
              <a:endParaRPr lang="en-US" sz="2000" dirty="0"/>
            </a:p>
          </p:txBody>
        </p:sp>
        <p:pic>
          <p:nvPicPr>
            <p:cNvPr id="2054" name="Picture 6" descr="upload.wikimedia.org/wikipedia/commons/9/96/Pyt...">
              <a:extLst>
                <a:ext uri="{FF2B5EF4-FFF2-40B4-BE49-F238E27FC236}">
                  <a16:creationId xmlns:a16="http://schemas.microsoft.com/office/drawing/2014/main" id="{C3F98C8B-1640-49E1-87F3-80A3DFEC6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368" y="7139695"/>
              <a:ext cx="1708675" cy="34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U2 | Multiphysics Simulation and Design Software">
              <a:extLst>
                <a:ext uri="{FF2B5EF4-FFF2-40B4-BE49-F238E27FC236}">
                  <a16:creationId xmlns:a16="http://schemas.microsoft.com/office/drawing/2014/main" id="{27BD36D5-6E50-4948-9F3E-E9496B10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051" y="7481430"/>
              <a:ext cx="975431" cy="59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73A1C01-31D0-4707-B9EF-5C72C3603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5" b="31330"/>
            <a:stretch/>
          </p:blipFill>
          <p:spPr bwMode="auto">
            <a:xfrm>
              <a:off x="8890352" y="6999771"/>
              <a:ext cx="1774798" cy="70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lfin-adjoint Project Banner">
              <a:extLst>
                <a:ext uri="{FF2B5EF4-FFF2-40B4-BE49-F238E27FC236}">
                  <a16:creationId xmlns:a16="http://schemas.microsoft.com/office/drawing/2014/main" id="{CE87265D-74BB-48B0-BD76-F31AAB0E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020" y="8002358"/>
              <a:ext cx="3069771" cy="50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5 Important Changes Coming with TensorFlow 2.0 | by George Seif | Level Up  Coding">
              <a:extLst>
                <a:ext uri="{FF2B5EF4-FFF2-40B4-BE49-F238E27FC236}">
                  <a16:creationId xmlns:a16="http://schemas.microsoft.com/office/drawing/2014/main" id="{ACFE8DDC-8C2F-44B0-A396-FF9BA59C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321" y="7539593"/>
              <a:ext cx="744736" cy="796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ADCME logo">
            <a:extLst>
              <a:ext uri="{FF2B5EF4-FFF2-40B4-BE49-F238E27FC236}">
                <a16:creationId xmlns:a16="http://schemas.microsoft.com/office/drawing/2014/main" id="{37742686-EF70-444A-8A1B-20EAC29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09" y="6360403"/>
            <a:ext cx="2008309" cy="18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15991F6-F211-436C-A409-1033F165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26" y="7974276"/>
            <a:ext cx="941616" cy="5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6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3481AD1F-D4D5-4020-9053-6F4ACBAEDE94}"/>
              </a:ext>
            </a:extLst>
          </p:cNvPr>
          <p:cNvSpPr txBox="1"/>
          <p:nvPr/>
        </p:nvSpPr>
        <p:spPr>
          <a:xfrm>
            <a:off x="845390" y="2095515"/>
            <a:ext cx="36468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 k = 1, 2, 3, …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flag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f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dx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x = x – alpha * dx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latin typeface="+mj-lt"/>
              </a:rPr>
              <a:t>OPTIMIZATION_STOP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A3006C-0BE2-45BA-9287-FC11BD31913C}"/>
              </a:ext>
            </a:extLst>
          </p:cNvPr>
          <p:cNvSpPr txBox="1"/>
          <p:nvPr/>
        </p:nvSpPr>
        <p:spPr>
          <a:xfrm>
            <a:off x="5172973" y="2095515"/>
            <a:ext cx="37003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 </a:t>
            </a:r>
            <a:r>
              <a:rPr lang="en-US" b="1" dirty="0">
                <a:latin typeface="+mj-lt"/>
              </a:rPr>
              <a:t>true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  <a:p>
            <a:r>
              <a:rPr lang="en-US" dirty="0">
                <a:latin typeface="+mj-lt"/>
              </a:rPr>
              <a:t>      if (flag==</a:t>
            </a:r>
            <a:r>
              <a:rPr lang="en-US" b="1" dirty="0">
                <a:solidFill>
                  <a:srgbClr val="0070C0"/>
                </a:solidFill>
              </a:rPr>
              <a:t>COMPUTE_OBJ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70C0"/>
                </a:solidFill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elseif (flag==</a:t>
            </a:r>
            <a:r>
              <a:rPr lang="en-US" b="1" dirty="0">
                <a:solidFill>
                  <a:srgbClr val="00B050"/>
                </a:solidFill>
              </a:rPr>
              <a:t>COMPUTE_GRAD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B050"/>
                </a:solidFill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</a:t>
            </a:r>
          </a:p>
          <a:p>
            <a:r>
              <a:rPr lang="en-US" dirty="0">
                <a:latin typeface="+mj-lt"/>
              </a:rPr>
              <a:t>          break</a:t>
            </a:r>
          </a:p>
          <a:p>
            <a:r>
              <a:rPr lang="en-US" dirty="0">
                <a:latin typeface="+mj-lt"/>
              </a:rPr>
              <a:t>      end</a:t>
            </a:r>
          </a:p>
          <a:p>
            <a:r>
              <a:rPr lang="en-US" dirty="0">
                <a:latin typeface="+mj-lt"/>
              </a:rPr>
              <a:t>end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9D69AD-A978-454B-9824-699A44B15546}"/>
              </a:ext>
            </a:extLst>
          </p:cNvPr>
          <p:cNvSpPr txBox="1"/>
          <p:nvPr/>
        </p:nvSpPr>
        <p:spPr>
          <a:xfrm>
            <a:off x="1932319" y="1572295"/>
            <a:ext cx="124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Master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0CAD21-71AC-484D-AE9E-0537A87B0998}"/>
              </a:ext>
            </a:extLst>
          </p:cNvPr>
          <p:cNvSpPr txBox="1"/>
          <p:nvPr/>
        </p:nvSpPr>
        <p:spPr>
          <a:xfrm>
            <a:off x="6096002" y="1572295"/>
            <a:ext cx="128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Worker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D5D6540-8AB4-4986-89FA-40FC048D6A34}"/>
              </a:ext>
            </a:extLst>
          </p:cNvPr>
          <p:cNvCxnSpPr>
            <a:cxnSpLocks/>
          </p:cNvCxnSpPr>
          <p:nvPr/>
        </p:nvCxnSpPr>
        <p:spPr>
          <a:xfrm>
            <a:off x="4799854" y="2168707"/>
            <a:ext cx="0" cy="298476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48D61B8-49E2-4012-9FB3-877A02CB9A26}"/>
              </a:ext>
            </a:extLst>
          </p:cNvPr>
          <p:cNvCxnSpPr/>
          <p:nvPr/>
        </p:nvCxnSpPr>
        <p:spPr>
          <a:xfrm>
            <a:off x="4416725" y="3096179"/>
            <a:ext cx="11386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01784EB-C72E-497A-8DF9-152F27193D82}"/>
              </a:ext>
            </a:extLst>
          </p:cNvPr>
          <p:cNvCxnSpPr>
            <a:cxnSpLocks/>
          </p:cNvCxnSpPr>
          <p:nvPr/>
        </p:nvCxnSpPr>
        <p:spPr>
          <a:xfrm flipV="1">
            <a:off x="3732364" y="3665525"/>
            <a:ext cx="1909313" cy="566467"/>
          </a:xfrm>
          <a:prstGeom prst="straightConnector1">
            <a:avLst/>
          </a:pr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2" descr="C:\Users\t-dantay\Documents\First24\envelope1.png">
            <a:extLst>
              <a:ext uri="{FF2B5EF4-FFF2-40B4-BE49-F238E27FC236}">
                <a16:creationId xmlns:a16="http://schemas.microsoft.com/office/drawing/2014/main" id="{DF5266C9-1B3C-4695-97F6-B4E26F5B02D4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5" y="1547675"/>
            <a:ext cx="228600" cy="1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ABF0F60-A002-4676-AA62-3AF764234033}"/>
              </a:ext>
            </a:extLst>
          </p:cNvPr>
          <p:cNvSpPr/>
          <p:nvPr/>
        </p:nvSpPr>
        <p:spPr>
          <a:xfrm>
            <a:off x="4510593" y="143407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flag</a:t>
            </a:r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1D3D19F-05BB-4BB7-9361-98C0D67E8E06}"/>
              </a:ext>
            </a:extLst>
          </p:cNvPr>
          <p:cNvCxnSpPr>
            <a:cxnSpLocks/>
          </p:cNvCxnSpPr>
          <p:nvPr/>
        </p:nvCxnSpPr>
        <p:spPr>
          <a:xfrm>
            <a:off x="3832699" y="1873373"/>
            <a:ext cx="15175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1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CE8C7A-0279-4929-AFC9-D7D00A55E1A2}"/>
              </a:ext>
            </a:extLst>
          </p:cNvPr>
          <p:cNvSpPr/>
          <p:nvPr/>
        </p:nvSpPr>
        <p:spPr>
          <a:xfrm>
            <a:off x="569344" y="2328429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B527EC-55C9-4A54-A64E-C91FBBF6D1DA}"/>
              </a:ext>
            </a:extLst>
          </p:cNvPr>
          <p:cNvSpPr/>
          <p:nvPr/>
        </p:nvSpPr>
        <p:spPr>
          <a:xfrm>
            <a:off x="780691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8658-95FA-49C8-AAA9-23B939F64B5D}"/>
              </a:ext>
            </a:extLst>
          </p:cNvPr>
          <p:cNvSpPr/>
          <p:nvPr/>
        </p:nvSpPr>
        <p:spPr>
          <a:xfrm>
            <a:off x="780691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A406A-E4E3-4219-91A5-B1012A373E1B}"/>
              </a:ext>
            </a:extLst>
          </p:cNvPr>
          <p:cNvSpPr txBox="1"/>
          <p:nvPr/>
        </p:nvSpPr>
        <p:spPr>
          <a:xfrm>
            <a:off x="1115845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435F9-BFD2-49D8-8D76-98E034004B93}"/>
              </a:ext>
            </a:extLst>
          </p:cNvPr>
          <p:cNvSpPr txBox="1"/>
          <p:nvPr/>
        </p:nvSpPr>
        <p:spPr>
          <a:xfrm>
            <a:off x="111584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9B0BD-7A34-421A-81C3-10573A775515}"/>
              </a:ext>
            </a:extLst>
          </p:cNvPr>
          <p:cNvSpPr/>
          <p:nvPr/>
        </p:nvSpPr>
        <p:spPr>
          <a:xfrm>
            <a:off x="3292415" y="2328430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5DCC3A-0A4A-4E73-82F6-20008BEC649A}"/>
              </a:ext>
            </a:extLst>
          </p:cNvPr>
          <p:cNvSpPr/>
          <p:nvPr/>
        </p:nvSpPr>
        <p:spPr>
          <a:xfrm>
            <a:off x="3503762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8B4D0D-157A-469B-A5A6-1CD98BE5AAA1}"/>
              </a:ext>
            </a:extLst>
          </p:cNvPr>
          <p:cNvSpPr/>
          <p:nvPr/>
        </p:nvSpPr>
        <p:spPr>
          <a:xfrm>
            <a:off x="3503762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AC10EB-DB0F-440E-BAAC-572C8ABA3A8C}"/>
              </a:ext>
            </a:extLst>
          </p:cNvPr>
          <p:cNvSpPr txBox="1"/>
          <p:nvPr/>
        </p:nvSpPr>
        <p:spPr>
          <a:xfrm>
            <a:off x="3838916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A1AF4-5660-4BAA-8F58-3E27A3B18AB6}"/>
              </a:ext>
            </a:extLst>
          </p:cNvPr>
          <p:cNvSpPr txBox="1"/>
          <p:nvPr/>
        </p:nvSpPr>
        <p:spPr>
          <a:xfrm>
            <a:off x="383891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85507F-8E0D-4F95-AAE6-16752E82987B}"/>
              </a:ext>
            </a:extLst>
          </p:cNvPr>
          <p:cNvSpPr/>
          <p:nvPr/>
        </p:nvSpPr>
        <p:spPr>
          <a:xfrm>
            <a:off x="7261284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DA0DF2E-B9DE-4950-B92A-8D2742292501}"/>
              </a:ext>
            </a:extLst>
          </p:cNvPr>
          <p:cNvSpPr/>
          <p:nvPr/>
        </p:nvSpPr>
        <p:spPr>
          <a:xfrm>
            <a:off x="7472631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FBEB47-630B-4A83-BA25-FF76EAC54409}"/>
              </a:ext>
            </a:extLst>
          </p:cNvPr>
          <p:cNvSpPr/>
          <p:nvPr/>
        </p:nvSpPr>
        <p:spPr>
          <a:xfrm>
            <a:off x="7472631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454D27-8AD4-46D5-81A7-4CE9B73F5E6E}"/>
              </a:ext>
            </a:extLst>
          </p:cNvPr>
          <p:cNvSpPr txBox="1"/>
          <p:nvPr/>
        </p:nvSpPr>
        <p:spPr>
          <a:xfrm>
            <a:off x="7807785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29865A-5242-46C4-91A8-C39846DB530F}"/>
              </a:ext>
            </a:extLst>
          </p:cNvPr>
          <p:cNvSpPr txBox="1"/>
          <p:nvPr/>
        </p:nvSpPr>
        <p:spPr>
          <a:xfrm>
            <a:off x="780778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F6FAFE-999B-404F-9912-B8B7E170BA1E}"/>
              </a:ext>
            </a:extLst>
          </p:cNvPr>
          <p:cNvSpPr/>
          <p:nvPr/>
        </p:nvSpPr>
        <p:spPr>
          <a:xfrm>
            <a:off x="7476642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661C4-4B30-4B29-B82F-087E7965C8AC}"/>
              </a:ext>
            </a:extLst>
          </p:cNvPr>
          <p:cNvSpPr/>
          <p:nvPr/>
        </p:nvSpPr>
        <p:spPr>
          <a:xfrm>
            <a:off x="7841980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B2717-5D49-45CB-A5EC-67F864BC8864}"/>
              </a:ext>
            </a:extLst>
          </p:cNvPr>
          <p:cNvCxnSpPr>
            <a:stCxn id="3" idx="2"/>
            <a:endCxn id="34" idx="0"/>
          </p:cNvCxnSpPr>
          <p:nvPr/>
        </p:nvCxnSpPr>
        <p:spPr>
          <a:xfrm>
            <a:off x="1440612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E9C7F5-3AE8-4829-840A-7AA28DBE982B}"/>
              </a:ext>
            </a:extLst>
          </p:cNvPr>
          <p:cNvCxnSpPr/>
          <p:nvPr/>
        </p:nvCxnSpPr>
        <p:spPr>
          <a:xfrm>
            <a:off x="4180937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C069F1-1C2E-4B6D-A365-383EBD14D97A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813255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F73353-0500-4072-A45E-480275C87DCF}"/>
              </a:ext>
            </a:extLst>
          </p:cNvPr>
          <p:cNvCxnSpPr>
            <a:stCxn id="51" idx="2"/>
            <a:endCxn id="43" idx="0"/>
          </p:cNvCxnSpPr>
          <p:nvPr/>
        </p:nvCxnSpPr>
        <p:spPr>
          <a:xfrm flipH="1">
            <a:off x="813255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266EAB5-E6BE-457D-A039-088BDEB81C91}"/>
              </a:ext>
            </a:extLst>
          </p:cNvPr>
          <p:cNvSpPr/>
          <p:nvPr/>
        </p:nvSpPr>
        <p:spPr>
          <a:xfrm>
            <a:off x="9984355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171D33E-43B2-45B4-9CE2-10FCB985EE55}"/>
              </a:ext>
            </a:extLst>
          </p:cNvPr>
          <p:cNvSpPr/>
          <p:nvPr/>
        </p:nvSpPr>
        <p:spPr>
          <a:xfrm>
            <a:off x="10195702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8B56F27-38BF-4936-B6B8-12D085CDC051}"/>
              </a:ext>
            </a:extLst>
          </p:cNvPr>
          <p:cNvSpPr/>
          <p:nvPr/>
        </p:nvSpPr>
        <p:spPr>
          <a:xfrm>
            <a:off x="10195702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F5A363-9BFD-4224-9F76-752963D53E11}"/>
              </a:ext>
            </a:extLst>
          </p:cNvPr>
          <p:cNvSpPr txBox="1"/>
          <p:nvPr/>
        </p:nvSpPr>
        <p:spPr>
          <a:xfrm>
            <a:off x="10530856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AA80C3-95C6-4FDE-80E1-4F1A4F01C1F8}"/>
              </a:ext>
            </a:extLst>
          </p:cNvPr>
          <p:cNvSpPr txBox="1"/>
          <p:nvPr/>
        </p:nvSpPr>
        <p:spPr>
          <a:xfrm>
            <a:off x="1053085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5D7336-2EE0-4E8D-86CE-91C4EEB7953F}"/>
              </a:ext>
            </a:extLst>
          </p:cNvPr>
          <p:cNvSpPr/>
          <p:nvPr/>
        </p:nvSpPr>
        <p:spPr>
          <a:xfrm>
            <a:off x="10199713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3C8CF0-C850-455A-92AE-1A0C0FB17A43}"/>
              </a:ext>
            </a:extLst>
          </p:cNvPr>
          <p:cNvSpPr/>
          <p:nvPr/>
        </p:nvSpPr>
        <p:spPr>
          <a:xfrm>
            <a:off x="10565052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BE602D-303D-42E1-B798-D81B353CEEDA}"/>
              </a:ext>
            </a:extLst>
          </p:cNvPr>
          <p:cNvCxnSpPr>
            <a:stCxn id="63" idx="2"/>
            <a:endCxn id="67" idx="0"/>
          </p:cNvCxnSpPr>
          <p:nvPr/>
        </p:nvCxnSpPr>
        <p:spPr>
          <a:xfrm>
            <a:off x="1085562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83F099-708B-4E6E-971F-083AF5901DA2}"/>
              </a:ext>
            </a:extLst>
          </p:cNvPr>
          <p:cNvCxnSpPr>
            <a:stCxn id="67" idx="2"/>
            <a:endCxn id="64" idx="0"/>
          </p:cNvCxnSpPr>
          <p:nvPr/>
        </p:nvCxnSpPr>
        <p:spPr>
          <a:xfrm flipH="1">
            <a:off x="1085562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B6981C6-A081-4E41-82DE-CDCE3AEB828D}"/>
              </a:ext>
            </a:extLst>
          </p:cNvPr>
          <p:cNvCxnSpPr>
            <a:stCxn id="42" idx="3"/>
            <a:endCxn id="67" idx="1"/>
          </p:cNvCxnSpPr>
          <p:nvPr/>
        </p:nvCxnSpPr>
        <p:spPr>
          <a:xfrm>
            <a:off x="8792474" y="2912147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2C806D-B4A4-40A3-A680-FD8A054F1BC8}"/>
              </a:ext>
            </a:extLst>
          </p:cNvPr>
          <p:cNvCxnSpPr>
            <a:stCxn id="63" idx="1"/>
            <a:endCxn id="51" idx="3"/>
          </p:cNvCxnSpPr>
          <p:nvPr/>
        </p:nvCxnSpPr>
        <p:spPr>
          <a:xfrm flipH="1">
            <a:off x="8796485" y="2912147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5C1CC2-3871-4012-92B1-08A69FFD3208}"/>
              </a:ext>
            </a:extLst>
          </p:cNvPr>
          <p:cNvCxnSpPr>
            <a:stCxn id="51" idx="3"/>
            <a:endCxn id="64" idx="1"/>
          </p:cNvCxnSpPr>
          <p:nvPr/>
        </p:nvCxnSpPr>
        <p:spPr>
          <a:xfrm>
            <a:off x="8796485" y="4187419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2AB1FA-5A97-4915-9A6C-9EBCFB90B5DE}"/>
              </a:ext>
            </a:extLst>
          </p:cNvPr>
          <p:cNvCxnSpPr>
            <a:stCxn id="67" idx="1"/>
            <a:endCxn id="43" idx="3"/>
          </p:cNvCxnSpPr>
          <p:nvPr/>
        </p:nvCxnSpPr>
        <p:spPr>
          <a:xfrm flipH="1">
            <a:off x="8792474" y="4187419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24ACA7-2AE4-43E4-A2EC-DDA97E6A5ACA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C71FDBA-C39D-4147-82F2-95E2EB89458B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9E7D02A-FF4B-4D10-911A-89B29DB88F0D}"/>
              </a:ext>
            </a:extLst>
          </p:cNvPr>
          <p:cNvSpPr/>
          <p:nvPr/>
        </p:nvSpPr>
        <p:spPr>
          <a:xfrm>
            <a:off x="5555411" y="3865201"/>
            <a:ext cx="1340534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64EAD7-2992-4033-AD6C-C03EBB037DB5}"/>
              </a:ext>
            </a:extLst>
          </p:cNvPr>
          <p:cNvSpPr txBox="1"/>
          <p:nvPr/>
        </p:nvSpPr>
        <p:spPr>
          <a:xfrm>
            <a:off x="1765380" y="652433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Deadlock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ABD16E-5DA5-4A46-9098-822C5C2B92FF}"/>
              </a:ext>
            </a:extLst>
          </p:cNvPr>
          <p:cNvSpPr txBox="1"/>
          <p:nvPr/>
        </p:nvSpPr>
        <p:spPr>
          <a:xfrm>
            <a:off x="8257541" y="6535584"/>
            <a:ext cx="3094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 Deadlock</a:t>
            </a:r>
          </a:p>
        </p:txBody>
      </p:sp>
    </p:spTree>
    <p:extLst>
      <p:ext uri="{BB962C8B-B14F-4D97-AF65-F5344CB8AC3E}">
        <p14:creationId xmlns:p14="http://schemas.microsoft.com/office/powerpoint/2010/main" val="265034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BB9A3B-E40F-4A89-90A4-00BE7CD28B9D}"/>
              </a:ext>
            </a:extLst>
          </p:cNvPr>
          <p:cNvSpPr/>
          <p:nvPr/>
        </p:nvSpPr>
        <p:spPr>
          <a:xfrm>
            <a:off x="3998073" y="2442776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2D2-03E5-47A0-8ECB-6F7526B36382}"/>
              </a:ext>
            </a:extLst>
          </p:cNvPr>
          <p:cNvSpPr/>
          <p:nvPr/>
        </p:nvSpPr>
        <p:spPr>
          <a:xfrm>
            <a:off x="4465000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E7107-0F8F-45E8-8C30-6C75F2AAE626}"/>
              </a:ext>
            </a:extLst>
          </p:cNvPr>
          <p:cNvSpPr/>
          <p:nvPr/>
        </p:nvSpPr>
        <p:spPr>
          <a:xfrm>
            <a:off x="4931927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42E3D-52CD-4236-A03B-688F7CD94F08}"/>
              </a:ext>
            </a:extLst>
          </p:cNvPr>
          <p:cNvSpPr/>
          <p:nvPr/>
        </p:nvSpPr>
        <p:spPr>
          <a:xfrm>
            <a:off x="5395611" y="2442776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1EE6-9780-4715-876C-935CC5D68182}"/>
              </a:ext>
            </a:extLst>
          </p:cNvPr>
          <p:cNvSpPr/>
          <p:nvPr/>
        </p:nvSpPr>
        <p:spPr>
          <a:xfrm>
            <a:off x="5862538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4E714-0213-41DC-B846-E8445C35764E}"/>
              </a:ext>
            </a:extLst>
          </p:cNvPr>
          <p:cNvSpPr/>
          <p:nvPr/>
        </p:nvSpPr>
        <p:spPr>
          <a:xfrm>
            <a:off x="6329465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90DBF-AE47-48AF-97C1-C67C5DF48DA3}"/>
              </a:ext>
            </a:extLst>
          </p:cNvPr>
          <p:cNvSpPr/>
          <p:nvPr/>
        </p:nvSpPr>
        <p:spPr>
          <a:xfrm>
            <a:off x="3998073" y="2909703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84D48-4C23-46DE-A46E-C186DA63D232}"/>
              </a:ext>
            </a:extLst>
          </p:cNvPr>
          <p:cNvSpPr/>
          <p:nvPr/>
        </p:nvSpPr>
        <p:spPr>
          <a:xfrm>
            <a:off x="4465000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F6D3A-CCAA-4813-9592-99F20E56F988}"/>
              </a:ext>
            </a:extLst>
          </p:cNvPr>
          <p:cNvSpPr/>
          <p:nvPr/>
        </p:nvSpPr>
        <p:spPr>
          <a:xfrm>
            <a:off x="4931927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A049A-A422-4815-8826-E2FE25F0BD17}"/>
              </a:ext>
            </a:extLst>
          </p:cNvPr>
          <p:cNvSpPr/>
          <p:nvPr/>
        </p:nvSpPr>
        <p:spPr>
          <a:xfrm>
            <a:off x="5395611" y="2909703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E92C8-E81C-4376-8E9D-C9E3AF6A958A}"/>
              </a:ext>
            </a:extLst>
          </p:cNvPr>
          <p:cNvSpPr/>
          <p:nvPr/>
        </p:nvSpPr>
        <p:spPr>
          <a:xfrm>
            <a:off x="5862538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D747E-DB6A-4E2C-9515-B9EA7C85D51C}"/>
              </a:ext>
            </a:extLst>
          </p:cNvPr>
          <p:cNvSpPr/>
          <p:nvPr/>
        </p:nvSpPr>
        <p:spPr>
          <a:xfrm>
            <a:off x="6329465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72305-549F-4216-9A04-69F5B997C2F6}"/>
              </a:ext>
            </a:extLst>
          </p:cNvPr>
          <p:cNvSpPr/>
          <p:nvPr/>
        </p:nvSpPr>
        <p:spPr>
          <a:xfrm>
            <a:off x="3998073" y="3376629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C522E-FF15-4942-AEAA-B3683160FDD6}"/>
              </a:ext>
            </a:extLst>
          </p:cNvPr>
          <p:cNvSpPr/>
          <p:nvPr/>
        </p:nvSpPr>
        <p:spPr>
          <a:xfrm>
            <a:off x="4465000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1E38D5-6303-4AC7-B989-930258DB60AE}"/>
              </a:ext>
            </a:extLst>
          </p:cNvPr>
          <p:cNvSpPr/>
          <p:nvPr/>
        </p:nvSpPr>
        <p:spPr>
          <a:xfrm>
            <a:off x="4931927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E7CE6-E809-450F-B66D-2FC835BC21A7}"/>
              </a:ext>
            </a:extLst>
          </p:cNvPr>
          <p:cNvSpPr/>
          <p:nvPr/>
        </p:nvSpPr>
        <p:spPr>
          <a:xfrm>
            <a:off x="5395611" y="3376629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2FEFE-C1EF-4273-B196-E89A529C7D11}"/>
              </a:ext>
            </a:extLst>
          </p:cNvPr>
          <p:cNvSpPr/>
          <p:nvPr/>
        </p:nvSpPr>
        <p:spPr>
          <a:xfrm>
            <a:off x="5862538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8C8B50-FB5B-4611-8DA6-1E7F40D20376}"/>
              </a:ext>
            </a:extLst>
          </p:cNvPr>
          <p:cNvSpPr/>
          <p:nvPr/>
        </p:nvSpPr>
        <p:spPr>
          <a:xfrm>
            <a:off x="6329465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3534C-8501-41AD-9B30-8D0F93B11ED3}"/>
              </a:ext>
            </a:extLst>
          </p:cNvPr>
          <p:cNvSpPr/>
          <p:nvPr/>
        </p:nvSpPr>
        <p:spPr>
          <a:xfrm>
            <a:off x="3998073" y="3843556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2599F9-08B2-4ECE-A653-BE1FA276EC3A}"/>
              </a:ext>
            </a:extLst>
          </p:cNvPr>
          <p:cNvSpPr/>
          <p:nvPr/>
        </p:nvSpPr>
        <p:spPr>
          <a:xfrm>
            <a:off x="4465000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A47457-F7B2-4A60-9110-77404AAAC18E}"/>
              </a:ext>
            </a:extLst>
          </p:cNvPr>
          <p:cNvSpPr/>
          <p:nvPr/>
        </p:nvSpPr>
        <p:spPr>
          <a:xfrm>
            <a:off x="4931927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C88B08-5747-4905-9DED-D52844397C42}"/>
              </a:ext>
            </a:extLst>
          </p:cNvPr>
          <p:cNvSpPr/>
          <p:nvPr/>
        </p:nvSpPr>
        <p:spPr>
          <a:xfrm>
            <a:off x="5395611" y="3843556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BC531E-F56D-44AD-AEED-63B45C4338C4}"/>
              </a:ext>
            </a:extLst>
          </p:cNvPr>
          <p:cNvSpPr/>
          <p:nvPr/>
        </p:nvSpPr>
        <p:spPr>
          <a:xfrm>
            <a:off x="5862538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07A97-91E6-4B80-A9F4-31D17B022346}"/>
              </a:ext>
            </a:extLst>
          </p:cNvPr>
          <p:cNvSpPr/>
          <p:nvPr/>
        </p:nvSpPr>
        <p:spPr>
          <a:xfrm>
            <a:off x="6329465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80CAE-DC26-44FC-A1A9-7DED69D79BD7}"/>
              </a:ext>
            </a:extLst>
          </p:cNvPr>
          <p:cNvSpPr/>
          <p:nvPr/>
        </p:nvSpPr>
        <p:spPr>
          <a:xfrm>
            <a:off x="3998073" y="4310483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1DAF6A-EA3B-4CF2-A006-C90CF450AF08}"/>
              </a:ext>
            </a:extLst>
          </p:cNvPr>
          <p:cNvSpPr/>
          <p:nvPr/>
        </p:nvSpPr>
        <p:spPr>
          <a:xfrm>
            <a:off x="4465000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47BC94-55E7-4DFA-9AB9-531068C260E6}"/>
              </a:ext>
            </a:extLst>
          </p:cNvPr>
          <p:cNvSpPr/>
          <p:nvPr/>
        </p:nvSpPr>
        <p:spPr>
          <a:xfrm>
            <a:off x="4931927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0D8BF0-7585-4C10-8E15-25DD3D24ABA5}"/>
              </a:ext>
            </a:extLst>
          </p:cNvPr>
          <p:cNvSpPr/>
          <p:nvPr/>
        </p:nvSpPr>
        <p:spPr>
          <a:xfrm>
            <a:off x="5395611" y="4310483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6636C5-FF63-4E24-80F6-F150D9E86C55}"/>
              </a:ext>
            </a:extLst>
          </p:cNvPr>
          <p:cNvSpPr/>
          <p:nvPr/>
        </p:nvSpPr>
        <p:spPr>
          <a:xfrm>
            <a:off x="5862538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7A745B-7196-408B-B58A-C14A6529DE19}"/>
              </a:ext>
            </a:extLst>
          </p:cNvPr>
          <p:cNvSpPr/>
          <p:nvPr/>
        </p:nvSpPr>
        <p:spPr>
          <a:xfrm>
            <a:off x="6329465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E8FB4B-2599-4723-BB67-67FB0A392A5E}"/>
              </a:ext>
            </a:extLst>
          </p:cNvPr>
          <p:cNvSpPr/>
          <p:nvPr/>
        </p:nvSpPr>
        <p:spPr>
          <a:xfrm>
            <a:off x="3998073" y="4777409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766390-DB3B-48DF-B529-7F976CB31B6D}"/>
              </a:ext>
            </a:extLst>
          </p:cNvPr>
          <p:cNvSpPr/>
          <p:nvPr/>
        </p:nvSpPr>
        <p:spPr>
          <a:xfrm>
            <a:off x="4465000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2CEA2-E34E-4F9E-8C48-28E71D4901A9}"/>
              </a:ext>
            </a:extLst>
          </p:cNvPr>
          <p:cNvSpPr/>
          <p:nvPr/>
        </p:nvSpPr>
        <p:spPr>
          <a:xfrm>
            <a:off x="4931927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9B1224-8582-4122-99C6-35DE1C427793}"/>
              </a:ext>
            </a:extLst>
          </p:cNvPr>
          <p:cNvSpPr/>
          <p:nvPr/>
        </p:nvSpPr>
        <p:spPr>
          <a:xfrm>
            <a:off x="5395611" y="4777409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D90BAA-14E9-4713-9BB2-D86B027A4E8A}"/>
              </a:ext>
            </a:extLst>
          </p:cNvPr>
          <p:cNvSpPr/>
          <p:nvPr/>
        </p:nvSpPr>
        <p:spPr>
          <a:xfrm>
            <a:off x="5862538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6594A6-6098-4258-8B27-9D4C56253B7C}"/>
              </a:ext>
            </a:extLst>
          </p:cNvPr>
          <p:cNvSpPr/>
          <p:nvPr/>
        </p:nvSpPr>
        <p:spPr>
          <a:xfrm>
            <a:off x="6329465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A0501C73-1C11-4892-A507-FDC26CE81401}"/>
              </a:ext>
            </a:extLst>
          </p:cNvPr>
          <p:cNvSpPr/>
          <p:nvPr/>
        </p:nvSpPr>
        <p:spPr>
          <a:xfrm>
            <a:off x="5218892" y="260813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B858D993-B9C5-4905-B649-EF6465C927E6}"/>
              </a:ext>
            </a:extLst>
          </p:cNvPr>
          <p:cNvSpPr/>
          <p:nvPr/>
        </p:nvSpPr>
        <p:spPr>
          <a:xfrm>
            <a:off x="5212407" y="3065342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546B17C1-5E8C-46C5-8E43-7A53F24D55F1}"/>
              </a:ext>
            </a:extLst>
          </p:cNvPr>
          <p:cNvSpPr/>
          <p:nvPr/>
        </p:nvSpPr>
        <p:spPr>
          <a:xfrm>
            <a:off x="5215649" y="3541993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EAA9EDDA-871A-48B9-903B-1C84F86A3D18}"/>
              </a:ext>
            </a:extLst>
          </p:cNvPr>
          <p:cNvSpPr/>
          <p:nvPr/>
        </p:nvSpPr>
        <p:spPr>
          <a:xfrm>
            <a:off x="5225377" y="398946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6EF1F59B-2C75-4FE3-BC0B-3B1B42D3CBA3}"/>
              </a:ext>
            </a:extLst>
          </p:cNvPr>
          <p:cNvSpPr/>
          <p:nvPr/>
        </p:nvSpPr>
        <p:spPr>
          <a:xfrm>
            <a:off x="5212406" y="4495317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CD665244-BB1E-4B00-BD14-CE9CB9A2C847}"/>
              </a:ext>
            </a:extLst>
          </p:cNvPr>
          <p:cNvSpPr/>
          <p:nvPr/>
        </p:nvSpPr>
        <p:spPr>
          <a:xfrm>
            <a:off x="5212406" y="496222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E49CC1-1782-4EE7-B538-419F76655BEB}"/>
              </a:ext>
            </a:extLst>
          </p:cNvPr>
          <p:cNvGrpSpPr/>
          <p:nvPr/>
        </p:nvGrpSpPr>
        <p:grpSpPr>
          <a:xfrm rot="16200000">
            <a:off x="5218889" y="2598409"/>
            <a:ext cx="372894" cy="2509732"/>
            <a:chOff x="7547041" y="1750968"/>
            <a:chExt cx="372894" cy="2509732"/>
          </a:xfrm>
        </p:grpSpPr>
        <p:sp>
          <p:nvSpPr>
            <p:cNvPr id="47" name="Arrow: Left-Right 46">
              <a:extLst>
                <a:ext uri="{FF2B5EF4-FFF2-40B4-BE49-F238E27FC236}">
                  <a16:creationId xmlns:a16="http://schemas.microsoft.com/office/drawing/2014/main" id="{B22B9C2F-D737-45FF-95D2-023B0C558899}"/>
                </a:ext>
              </a:extLst>
            </p:cNvPr>
            <p:cNvSpPr/>
            <p:nvPr/>
          </p:nvSpPr>
          <p:spPr>
            <a:xfrm>
              <a:off x="7553527" y="175096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Left-Right 47">
              <a:extLst>
                <a:ext uri="{FF2B5EF4-FFF2-40B4-BE49-F238E27FC236}">
                  <a16:creationId xmlns:a16="http://schemas.microsoft.com/office/drawing/2014/main" id="{66062365-6EA0-4792-9DAB-2CAA233570C0}"/>
                </a:ext>
              </a:extLst>
            </p:cNvPr>
            <p:cNvSpPr/>
            <p:nvPr/>
          </p:nvSpPr>
          <p:spPr>
            <a:xfrm>
              <a:off x="7547042" y="2208171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Left-Right 48">
              <a:extLst>
                <a:ext uri="{FF2B5EF4-FFF2-40B4-BE49-F238E27FC236}">
                  <a16:creationId xmlns:a16="http://schemas.microsoft.com/office/drawing/2014/main" id="{454AA586-D20F-4767-B1F1-BA1EFFAF0A3E}"/>
                </a:ext>
              </a:extLst>
            </p:cNvPr>
            <p:cNvSpPr/>
            <p:nvPr/>
          </p:nvSpPr>
          <p:spPr>
            <a:xfrm>
              <a:off x="7550284" y="2684822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Left-Right 49">
              <a:extLst>
                <a:ext uri="{FF2B5EF4-FFF2-40B4-BE49-F238E27FC236}">
                  <a16:creationId xmlns:a16="http://schemas.microsoft.com/office/drawing/2014/main" id="{CF89B4B2-A41E-434D-AA99-98B4034EA768}"/>
                </a:ext>
              </a:extLst>
            </p:cNvPr>
            <p:cNvSpPr/>
            <p:nvPr/>
          </p:nvSpPr>
          <p:spPr>
            <a:xfrm>
              <a:off x="7560012" y="313229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Left-Right 50">
              <a:extLst>
                <a:ext uri="{FF2B5EF4-FFF2-40B4-BE49-F238E27FC236}">
                  <a16:creationId xmlns:a16="http://schemas.microsoft.com/office/drawing/2014/main" id="{835AE933-BA7F-4B7C-BEEB-C88032BA7575}"/>
                </a:ext>
              </a:extLst>
            </p:cNvPr>
            <p:cNvSpPr/>
            <p:nvPr/>
          </p:nvSpPr>
          <p:spPr>
            <a:xfrm>
              <a:off x="7547041" y="3638146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Left-Right 51">
              <a:extLst>
                <a:ext uri="{FF2B5EF4-FFF2-40B4-BE49-F238E27FC236}">
                  <a16:creationId xmlns:a16="http://schemas.microsoft.com/office/drawing/2014/main" id="{536934AC-29F0-464C-80D2-291BFE02019D}"/>
                </a:ext>
              </a:extLst>
            </p:cNvPr>
            <p:cNvSpPr/>
            <p:nvPr/>
          </p:nvSpPr>
          <p:spPr>
            <a:xfrm>
              <a:off x="7547041" y="4105057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8AC6C97E-1352-4A2C-8708-0C751659CE6B}"/>
              </a:ext>
            </a:extLst>
          </p:cNvPr>
          <p:cNvSpPr/>
          <p:nvPr/>
        </p:nvSpPr>
        <p:spPr>
          <a:xfrm>
            <a:off x="4370972" y="566910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17EF29-A1E4-42D8-8E92-B4B267A017B4}"/>
              </a:ext>
            </a:extLst>
          </p:cNvPr>
          <p:cNvSpPr txBox="1"/>
          <p:nvPr/>
        </p:nvSpPr>
        <p:spPr>
          <a:xfrm>
            <a:off x="4838988" y="5516098"/>
            <a:ext cx="2047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Exchange</a:t>
            </a:r>
          </a:p>
        </p:txBody>
      </p:sp>
    </p:spTree>
    <p:extLst>
      <p:ext uri="{BB962C8B-B14F-4D97-AF65-F5344CB8AC3E}">
        <p14:creationId xmlns:p14="http://schemas.microsoft.com/office/powerpoint/2010/main" val="193986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F8EC2D-C76A-4125-927F-4CF47C31E18C}"/>
              </a:ext>
            </a:extLst>
          </p:cNvPr>
          <p:cNvSpPr/>
          <p:nvPr/>
        </p:nvSpPr>
        <p:spPr>
          <a:xfrm>
            <a:off x="2947783" y="505221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Distributed AMG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/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Halo exchange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1CE21D-2DF0-46AA-8159-1AB276AF61D9}"/>
              </a:ext>
            </a:extLst>
          </p:cNvPr>
          <p:cNvSpPr/>
          <p:nvPr/>
        </p:nvSpPr>
        <p:spPr>
          <a:xfrm>
            <a:off x="2947783" y="420925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Assemble the local coefficient matrix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7A99302-9528-44D0-B684-265DD3376637}"/>
              </a:ext>
            </a:extLst>
          </p:cNvPr>
          <p:cNvSpPr/>
          <p:nvPr/>
        </p:nvSpPr>
        <p:spPr>
          <a:xfrm>
            <a:off x="2947783" y="2523329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1D932F3-FB96-4568-A18D-82D8E6645166}"/>
              </a:ext>
            </a:extLst>
          </p:cNvPr>
          <p:cNvSpPr/>
          <p:nvPr/>
        </p:nvSpPr>
        <p:spPr>
          <a:xfrm>
            <a:off x="2947783" y="1632742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Broadcast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CD0B770-B305-4CDE-AD34-C65C578F58F6}"/>
              </a:ext>
            </a:extLst>
          </p:cNvPr>
          <p:cNvSpPr/>
          <p:nvPr/>
        </p:nvSpPr>
        <p:spPr>
          <a:xfrm>
            <a:off x="2947783" y="592375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F305C4-3B1E-43E5-AC37-641098774F2C}"/>
              </a:ext>
            </a:extLst>
          </p:cNvPr>
          <p:cNvCxnSpPr>
            <a:stCxn id="60" idx="2"/>
            <a:endCxn id="59" idx="0"/>
          </p:cNvCxnSpPr>
          <p:nvPr/>
        </p:nvCxnSpPr>
        <p:spPr>
          <a:xfrm>
            <a:off x="4309858" y="2175667"/>
            <a:ext cx="0" cy="347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FEC02D-2A56-43D6-B8CA-05FD7CACFEA3}"/>
              </a:ext>
            </a:extLst>
          </p:cNvPr>
          <p:cNvCxnSpPr>
            <a:stCxn id="59" idx="2"/>
            <a:endCxn id="56" idx="0"/>
          </p:cNvCxnSpPr>
          <p:nvPr/>
        </p:nvCxnSpPr>
        <p:spPr>
          <a:xfrm>
            <a:off x="4309858" y="3066253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D878EB3-9B5A-4A5E-937A-9C18D763D859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4309858" y="3909217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7AAB52-72E6-4D68-8D30-E0C10A6F4AA3}"/>
              </a:ext>
            </a:extLst>
          </p:cNvPr>
          <p:cNvCxnSpPr>
            <a:stCxn id="57" idx="2"/>
            <a:endCxn id="2" idx="0"/>
          </p:cNvCxnSpPr>
          <p:nvPr/>
        </p:nvCxnSpPr>
        <p:spPr>
          <a:xfrm>
            <a:off x="4309858" y="4752179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03F82D0-4C71-4CDB-8D5F-4E3B00620C61}"/>
              </a:ext>
            </a:extLst>
          </p:cNvPr>
          <p:cNvCxnSpPr>
            <a:stCxn id="2" idx="2"/>
            <a:endCxn id="61" idx="0"/>
          </p:cNvCxnSpPr>
          <p:nvPr/>
        </p:nvCxnSpPr>
        <p:spPr>
          <a:xfrm>
            <a:off x="4309858" y="5595143"/>
            <a:ext cx="0" cy="328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/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solution</a:t>
                </a:r>
              </a:p>
              <a:p>
                <a:pPr algn="ctr"/>
                <a:r>
                  <a:rPr lang="en-US" dirty="0"/>
                  <a:t>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/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diffusion coefficient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33B66E4-69D3-4B2D-BFCA-67A039733691}"/>
              </a:ext>
            </a:extLst>
          </p:cNvPr>
          <p:cNvSpPr/>
          <p:nvPr/>
        </p:nvSpPr>
        <p:spPr>
          <a:xfrm>
            <a:off x="2947783" y="6829847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sum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7BA2F8B-85B7-4C54-B1D2-489C5E29CC2F}"/>
              </a:ext>
            </a:extLst>
          </p:cNvPr>
          <p:cNvCxnSpPr>
            <a:cxnSpLocks/>
            <a:stCxn id="61" idx="2"/>
            <a:endCxn id="87" idx="0"/>
          </p:cNvCxnSpPr>
          <p:nvPr/>
        </p:nvCxnSpPr>
        <p:spPr>
          <a:xfrm>
            <a:off x="4309858" y="6466681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60B1BBA8-6000-4E51-9763-584B457FA728}"/>
              </a:ext>
            </a:extLst>
          </p:cNvPr>
          <p:cNvCxnSpPr>
            <a:stCxn id="87" idx="3"/>
            <a:endCxn id="61" idx="3"/>
          </p:cNvCxnSpPr>
          <p:nvPr/>
        </p:nvCxnSpPr>
        <p:spPr>
          <a:xfrm flipV="1">
            <a:off x="5671933" y="6195220"/>
            <a:ext cx="12700" cy="90608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A71A7F74-5350-4A1A-A704-CFFD5EFBB123}"/>
              </a:ext>
            </a:extLst>
          </p:cNvPr>
          <p:cNvCxnSpPr>
            <a:cxnSpLocks/>
          </p:cNvCxnSpPr>
          <p:nvPr/>
        </p:nvCxnSpPr>
        <p:spPr>
          <a:xfrm flipV="1">
            <a:off x="5684633" y="5323682"/>
            <a:ext cx="12700" cy="87153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ADE9D451-A1F5-4FF2-AAEC-2BA7EBD3239D}"/>
              </a:ext>
            </a:extLst>
          </p:cNvPr>
          <p:cNvCxnSpPr>
            <a:cxnSpLocks/>
          </p:cNvCxnSpPr>
          <p:nvPr/>
        </p:nvCxnSpPr>
        <p:spPr>
          <a:xfrm flipV="1">
            <a:off x="5684633" y="4480719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CCB618B-52B2-430E-922C-B381D7DEF2CE}"/>
              </a:ext>
            </a:extLst>
          </p:cNvPr>
          <p:cNvCxnSpPr>
            <a:cxnSpLocks/>
          </p:cNvCxnSpPr>
          <p:nvPr/>
        </p:nvCxnSpPr>
        <p:spPr>
          <a:xfrm flipV="1">
            <a:off x="5684633" y="3637755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0241D20-135D-4711-947C-DB56330CFB3D}"/>
              </a:ext>
            </a:extLst>
          </p:cNvPr>
          <p:cNvCxnSpPr>
            <a:cxnSpLocks/>
          </p:cNvCxnSpPr>
          <p:nvPr/>
        </p:nvCxnSpPr>
        <p:spPr>
          <a:xfrm flipV="1">
            <a:off x="5684633" y="2794793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479ABE85-4C6E-417D-9BCD-658144C91426}"/>
              </a:ext>
            </a:extLst>
          </p:cNvPr>
          <p:cNvCxnSpPr>
            <a:cxnSpLocks/>
          </p:cNvCxnSpPr>
          <p:nvPr/>
        </p:nvCxnSpPr>
        <p:spPr>
          <a:xfrm flipV="1">
            <a:off x="5684633" y="1904206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35289AF-3279-46CC-B009-112B234DA73A}"/>
              </a:ext>
            </a:extLst>
          </p:cNvPr>
          <p:cNvSpPr/>
          <p:nvPr/>
        </p:nvSpPr>
        <p:spPr>
          <a:xfrm>
            <a:off x="2947783" y="7698631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45E135B-C3B7-4B2F-A842-8A216D31E7A8}"/>
              </a:ext>
            </a:extLst>
          </p:cNvPr>
          <p:cNvCxnSpPr>
            <a:cxnSpLocks/>
          </p:cNvCxnSpPr>
          <p:nvPr/>
        </p:nvCxnSpPr>
        <p:spPr>
          <a:xfrm>
            <a:off x="4034241" y="7372770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7D7F3D4-00AE-4303-BB51-2637B8398795}"/>
              </a:ext>
            </a:extLst>
          </p:cNvPr>
          <p:cNvCxnSpPr>
            <a:cxnSpLocks/>
          </p:cNvCxnSpPr>
          <p:nvPr/>
        </p:nvCxnSpPr>
        <p:spPr>
          <a:xfrm>
            <a:off x="4653569" y="7343586"/>
            <a:ext cx="0" cy="3631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8DEA330-3F87-4DE0-86A7-36C5226FE218}"/>
              </a:ext>
            </a:extLst>
          </p:cNvPr>
          <p:cNvSpPr txBox="1"/>
          <p:nvPr/>
        </p:nvSpPr>
        <p:spPr>
          <a:xfrm>
            <a:off x="6411004" y="4059235"/>
            <a:ext cx="2015295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Back-Propagation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/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Halo exchange </a:t>
                </a:r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6EABD76-A1EC-40B5-8529-361A86D8F953}"/>
              </a:ext>
            </a:extLst>
          </p:cNvPr>
          <p:cNvSpPr/>
          <p:nvPr/>
        </p:nvSpPr>
        <p:spPr>
          <a:xfrm>
            <a:off x="2947783" y="706744"/>
            <a:ext cx="2724150" cy="542925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 Weights and Biases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9C3C8ED-CF2C-4C78-9949-233C4377735E}"/>
              </a:ext>
            </a:extLst>
          </p:cNvPr>
          <p:cNvCxnSpPr>
            <a:stCxn id="124" idx="2"/>
            <a:endCxn id="60" idx="0"/>
          </p:cNvCxnSpPr>
          <p:nvPr/>
        </p:nvCxnSpPr>
        <p:spPr>
          <a:xfrm>
            <a:off x="4309858" y="1249669"/>
            <a:ext cx="0" cy="383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B316BC7-C25C-4AC1-A128-5C94D297AA18}"/>
              </a:ext>
            </a:extLst>
          </p:cNvPr>
          <p:cNvCxnSpPr>
            <a:cxnSpLocks/>
          </p:cNvCxnSpPr>
          <p:nvPr/>
        </p:nvCxnSpPr>
        <p:spPr>
          <a:xfrm flipV="1">
            <a:off x="5684633" y="1016267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5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3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Props1.xml><?xml version="1.0" encoding="utf-8"?>
<ds:datastoreItem xmlns:ds="http://schemas.openxmlformats.org/officeDocument/2006/customXml" ds:itemID="{CDE74C96-E3A6-41DA-927B-67031D210E8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95B25FF-A8DF-4FB1-936B-2CC5B13212C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862297A-FDE6-44E5-BFEA-2E2AA22AFB6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22658</TotalTime>
  <Words>1186</Words>
  <Application>Microsoft Office PowerPoint</Application>
  <PresentationFormat>Custom</PresentationFormat>
  <Paragraphs>515</Paragraphs>
  <Slides>50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myriad-pro</vt:lpstr>
      <vt:lpstr>PT Sans</vt:lpstr>
      <vt:lpstr>Arial</vt:lpstr>
      <vt:lpstr>Calibri</vt:lpstr>
      <vt:lpstr>Calibri Light</vt:lpstr>
      <vt:lpstr>Cambria Math</vt:lpstr>
      <vt:lpstr>Courier New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Kailai Xu</dc:creator>
  <cp:lastModifiedBy>Kailai Xu</cp:lastModifiedBy>
  <cp:revision>123</cp:revision>
  <cp:lastPrinted>2021-02-03T05:39:28Z</cp:lastPrinted>
  <dcterms:created xsi:type="dcterms:W3CDTF">2020-07-11T19:42:30Z</dcterms:created>
  <dcterms:modified xsi:type="dcterms:W3CDTF">2021-04-22T20:21:51Z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